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59" r:id="rId4"/>
    <p:sldId id="276" r:id="rId5"/>
    <p:sldId id="260" r:id="rId6"/>
    <p:sldId id="275" r:id="rId7"/>
    <p:sldId id="262" r:id="rId8"/>
    <p:sldId id="273" r:id="rId9"/>
    <p:sldId id="265" r:id="rId10"/>
    <p:sldId id="263" r:id="rId11"/>
    <p:sldId id="264" r:id="rId12"/>
    <p:sldId id="267" r:id="rId13"/>
    <p:sldId id="266" r:id="rId14"/>
    <p:sldId id="269" r:id="rId15"/>
    <p:sldId id="277" r:id="rId16"/>
    <p:sldId id="270" r:id="rId17"/>
    <p:sldId id="278" r:id="rId18"/>
    <p:sldId id="271" r:id="rId19"/>
    <p:sldId id="279" r:id="rId20"/>
    <p:sldId id="272" r:id="rId21"/>
    <p:sldId id="280" r:id="rId22"/>
    <p:sldId id="282" r:id="rId23"/>
    <p:sldId id="283" r:id="rId24"/>
    <p:sldId id="281" r:id="rId25"/>
    <p:sldId id="28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885A"/>
    <a:srgbClr val="52CAB8"/>
    <a:srgbClr val="49BF64"/>
    <a:srgbClr val="73D3C5"/>
    <a:srgbClr val="84D8CC"/>
    <a:srgbClr val="BFEBE5"/>
    <a:srgbClr val="001086"/>
    <a:srgbClr val="000099"/>
    <a:srgbClr val="9A0847"/>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60" autoAdjust="0"/>
    <p:restoredTop sz="90039" autoAdjust="0"/>
  </p:normalViewPr>
  <p:slideViewPr>
    <p:cSldViewPr snapToGrid="0">
      <p:cViewPr varScale="1">
        <p:scale>
          <a:sx n="74" d="100"/>
          <a:sy n="74" d="100"/>
        </p:scale>
        <p:origin x="1195" y="43"/>
      </p:cViewPr>
      <p:guideLst/>
    </p:cSldViewPr>
  </p:slideViewPr>
  <p:outlineViewPr>
    <p:cViewPr>
      <p:scale>
        <a:sx n="33" d="100"/>
        <a:sy n="33" d="100"/>
      </p:scale>
      <p:origin x="0" y="-4045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image" Target="../media/image12.jpeg"/><Relationship Id="rId2" Type="http://schemas.openxmlformats.org/officeDocument/2006/relationships/slide" Target="../slides/slide10.xml"/><Relationship Id="rId1" Type="http://schemas.openxmlformats.org/officeDocument/2006/relationships/slide" Target="../slides/slide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jpeg"/></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jpeg"/></Relationships>
</file>

<file path=ppt/diagrams/_rels/data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jpeg"/></Relationships>
</file>

<file path=ppt/diagrams/_rels/data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jpeg"/></Relationships>
</file>

<file path=ppt/diagrams/_rels/data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13CD1F-2990-4E06-8BA4-820E8E483301}" type="doc">
      <dgm:prSet loTypeId="urn:microsoft.com/office/officeart/2005/8/layout/hProcess10" loCatId="process" qsTypeId="urn:microsoft.com/office/officeart/2005/8/quickstyle/simple1" qsCatId="simple" csTypeId="urn:microsoft.com/office/officeart/2005/8/colors/colorful5" csCatId="colorful" phldr="1"/>
      <dgm:spPr/>
      <dgm:t>
        <a:bodyPr/>
        <a:lstStyle/>
        <a:p>
          <a:endParaRPr lang="en-US"/>
        </a:p>
      </dgm:t>
    </dgm:pt>
    <dgm:pt modelId="{EFF47290-97AD-43E0-B168-54E92CEEEAFD}">
      <dgm:prSet phldrT="[Text]"/>
      <dgm:spPr/>
      <dgm:t>
        <a:bodyPr/>
        <a:lstStyle/>
        <a:p>
          <a:r>
            <a:rPr lang="en-US" b="1" dirty="0"/>
            <a:t>Step 1</a:t>
          </a:r>
        </a:p>
      </dgm:t>
      <dgm:extLst>
        <a:ext uri="{E40237B7-FDA0-4F09-8148-C483321AD2D9}">
          <dgm14:cNvPr xmlns:dgm14="http://schemas.microsoft.com/office/drawing/2010/diagram" id="0" name="">
            <a:hlinkClick xmlns:r="http://schemas.openxmlformats.org/officeDocument/2006/relationships" r:id="" action="ppaction://hlinkshowjump?jump=nextslide"/>
          </dgm14:cNvPr>
        </a:ext>
      </dgm:extLst>
    </dgm:pt>
    <dgm:pt modelId="{7DAE33C3-44BA-4D19-982F-1C7B1C73FB9E}" type="parTrans" cxnId="{48F4747C-761A-47B6-A914-55E275ED4B48}">
      <dgm:prSet/>
      <dgm:spPr/>
      <dgm:t>
        <a:bodyPr/>
        <a:lstStyle/>
        <a:p>
          <a:endParaRPr lang="en-US"/>
        </a:p>
      </dgm:t>
    </dgm:pt>
    <dgm:pt modelId="{50CD4D73-0CE9-4AB6-80BC-EC9EF299B404}" type="sibTrans" cxnId="{48F4747C-761A-47B6-A914-55E275ED4B48}">
      <dgm:prSet/>
      <dgm:spPr/>
      <dgm:t>
        <a:bodyPr/>
        <a:lstStyle/>
        <a:p>
          <a:endParaRPr lang="en-US"/>
        </a:p>
      </dgm:t>
    </dgm:pt>
    <dgm:pt modelId="{296ED23B-4482-4F6B-B46B-859FF61B53BD}">
      <dgm:prSet phldrT="[Text]"/>
      <dgm:spPr/>
      <dgm:t>
        <a:bodyPr/>
        <a:lstStyle/>
        <a:p>
          <a:r>
            <a:rPr lang="en-US" dirty="0"/>
            <a:t>Cell collection</a:t>
          </a:r>
        </a:p>
      </dgm:t>
    </dgm:pt>
    <dgm:pt modelId="{A915CA8E-0CC4-4E74-ACEE-B67C97E49F5D}" type="parTrans" cxnId="{AE15D1B6-0D01-437D-BF7E-4C95EAD809D8}">
      <dgm:prSet/>
      <dgm:spPr/>
      <dgm:t>
        <a:bodyPr/>
        <a:lstStyle/>
        <a:p>
          <a:endParaRPr lang="en-US"/>
        </a:p>
      </dgm:t>
    </dgm:pt>
    <dgm:pt modelId="{D2E48CF5-DAF6-4C5C-A9EA-6470C1CE1BF5}" type="sibTrans" cxnId="{AE15D1B6-0D01-437D-BF7E-4C95EAD809D8}">
      <dgm:prSet/>
      <dgm:spPr/>
      <dgm:t>
        <a:bodyPr/>
        <a:lstStyle/>
        <a:p>
          <a:endParaRPr lang="en-US"/>
        </a:p>
      </dgm:t>
    </dgm:pt>
    <dgm:pt modelId="{2A67CE59-0781-4357-AC2D-566390305D2A}">
      <dgm:prSet phldrT="[Text]"/>
      <dgm:spPr/>
      <dgm:t>
        <a:bodyPr/>
        <a:lstStyle/>
        <a:p>
          <a:r>
            <a:rPr lang="en-US" dirty="0"/>
            <a:t>Cell prep</a:t>
          </a:r>
        </a:p>
      </dgm:t>
    </dgm:pt>
    <dgm:pt modelId="{60FB841D-7CAB-4993-925E-C3FDCB436D97}" type="parTrans" cxnId="{77D489D4-DDB3-40EE-A042-51C2DF728E17}">
      <dgm:prSet/>
      <dgm:spPr/>
      <dgm:t>
        <a:bodyPr/>
        <a:lstStyle/>
        <a:p>
          <a:endParaRPr lang="en-US"/>
        </a:p>
      </dgm:t>
    </dgm:pt>
    <dgm:pt modelId="{5D0BEC54-A339-41CE-8B5B-81EF5794F2F8}" type="sibTrans" cxnId="{77D489D4-DDB3-40EE-A042-51C2DF728E17}">
      <dgm:prSet/>
      <dgm:spPr/>
      <dgm:t>
        <a:bodyPr/>
        <a:lstStyle/>
        <a:p>
          <a:endParaRPr lang="en-US"/>
        </a:p>
      </dgm:t>
    </dgm:pt>
    <dgm:pt modelId="{84A3D75B-5DFF-4994-99A4-C1A27D52ADDA}">
      <dgm:prSet phldrT="[Text]"/>
      <dgm:spPr>
        <a:solidFill>
          <a:srgbClr val="52CAB8"/>
        </a:solidFill>
      </dgm:spPr>
      <dgm:t>
        <a:bodyPr/>
        <a:lstStyle/>
        <a:p>
          <a:r>
            <a:rPr lang="en-US" b="1" dirty="0"/>
            <a:t>Step 2</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2AC65EA0-370B-4E25-88A4-EA8EC2FC4A6E}" type="parTrans" cxnId="{5A70E551-3E83-42E2-A878-F869944D35C3}">
      <dgm:prSet/>
      <dgm:spPr/>
      <dgm:t>
        <a:bodyPr/>
        <a:lstStyle/>
        <a:p>
          <a:endParaRPr lang="en-US"/>
        </a:p>
      </dgm:t>
    </dgm:pt>
    <dgm:pt modelId="{C1F25D54-2781-4717-BFC7-FFDFAB913365}" type="sibTrans" cxnId="{5A70E551-3E83-42E2-A878-F869944D35C3}">
      <dgm:prSet/>
      <dgm:spPr/>
      <dgm:t>
        <a:bodyPr/>
        <a:lstStyle/>
        <a:p>
          <a:endParaRPr lang="en-US"/>
        </a:p>
      </dgm:t>
    </dgm:pt>
    <dgm:pt modelId="{EA87C73F-7FCA-4244-8BA5-41ED367C4174}">
      <dgm:prSet phldrT="[Text]"/>
      <dgm:spPr>
        <a:solidFill>
          <a:srgbClr val="52CAB8"/>
        </a:solidFill>
      </dgm:spPr>
      <dgm:t>
        <a:bodyPr/>
        <a:lstStyle/>
        <a:p>
          <a:r>
            <a:rPr lang="en-US" dirty="0"/>
            <a:t>DNA prep w/ PCR beads</a:t>
          </a:r>
        </a:p>
      </dgm:t>
    </dgm:pt>
    <dgm:pt modelId="{23BC3BFF-1569-454D-B649-5183A9AA77EC}" type="parTrans" cxnId="{1FB98118-DE50-44C5-88A8-2FE5B6AD8E30}">
      <dgm:prSet/>
      <dgm:spPr/>
      <dgm:t>
        <a:bodyPr/>
        <a:lstStyle/>
        <a:p>
          <a:endParaRPr lang="en-US"/>
        </a:p>
      </dgm:t>
    </dgm:pt>
    <dgm:pt modelId="{523E2DFC-FD6D-44C2-B54A-F3510AD0EDB5}" type="sibTrans" cxnId="{1FB98118-DE50-44C5-88A8-2FE5B6AD8E30}">
      <dgm:prSet/>
      <dgm:spPr/>
      <dgm:t>
        <a:bodyPr/>
        <a:lstStyle/>
        <a:p>
          <a:endParaRPr lang="en-US"/>
        </a:p>
      </dgm:t>
    </dgm:pt>
    <dgm:pt modelId="{44675BC6-F3EB-44F8-ABB9-160DC3922700}">
      <dgm:prSet phldrT="[Text]"/>
      <dgm:spPr/>
      <dgm:t>
        <a:bodyPr/>
        <a:lstStyle/>
        <a:p>
          <a:r>
            <a:rPr lang="en-US" b="1" dirty="0"/>
            <a:t>Step 3</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547F7DFD-9C86-4FDA-A81F-7462849A1D0F}" type="parTrans" cxnId="{FA5D60D1-EFA4-4226-A71F-9A1500858564}">
      <dgm:prSet/>
      <dgm:spPr/>
      <dgm:t>
        <a:bodyPr/>
        <a:lstStyle/>
        <a:p>
          <a:endParaRPr lang="en-US"/>
        </a:p>
      </dgm:t>
    </dgm:pt>
    <dgm:pt modelId="{AC272FFA-DD4E-42FC-A139-39FC11EC5C1C}" type="sibTrans" cxnId="{FA5D60D1-EFA4-4226-A71F-9A1500858564}">
      <dgm:prSet/>
      <dgm:spPr>
        <a:solidFill>
          <a:srgbClr val="45A150"/>
        </a:solidFill>
      </dgm:spPr>
      <dgm:t>
        <a:bodyPr/>
        <a:lstStyle/>
        <a:p>
          <a:endParaRPr lang="en-US"/>
        </a:p>
      </dgm:t>
    </dgm:pt>
    <dgm:pt modelId="{AC39F2A7-6351-46BC-A04B-5D050075525D}">
      <dgm:prSet phldrT="[Text]"/>
      <dgm:spPr/>
      <dgm:t>
        <a:bodyPr/>
        <a:lstStyle/>
        <a:p>
          <a:r>
            <a:rPr lang="en-US" dirty="0"/>
            <a:t>Program the mini16</a:t>
          </a:r>
        </a:p>
      </dgm:t>
    </dgm:pt>
    <dgm:pt modelId="{4A8BC7E9-AB0C-4417-8D8C-9F8847F50A52}" type="parTrans" cxnId="{4F00AA29-ED1D-4961-8FA7-0760C64284AC}">
      <dgm:prSet/>
      <dgm:spPr/>
      <dgm:t>
        <a:bodyPr/>
        <a:lstStyle/>
        <a:p>
          <a:endParaRPr lang="en-US"/>
        </a:p>
      </dgm:t>
    </dgm:pt>
    <dgm:pt modelId="{2DF52B44-5520-4481-A947-168306C8C176}" type="sibTrans" cxnId="{4F00AA29-ED1D-4961-8FA7-0760C64284AC}">
      <dgm:prSet/>
      <dgm:spPr/>
      <dgm:t>
        <a:bodyPr/>
        <a:lstStyle/>
        <a:p>
          <a:endParaRPr lang="en-US"/>
        </a:p>
      </dgm:t>
    </dgm:pt>
    <dgm:pt modelId="{53B66939-3A81-4448-A066-8E313DE81C3D}">
      <dgm:prSet phldrT="[Text]"/>
      <dgm:spPr/>
      <dgm:t>
        <a:bodyPr/>
        <a:lstStyle/>
        <a:p>
          <a:r>
            <a:rPr lang="en-US" b="1" dirty="0">
              <a:solidFill>
                <a:srgbClr val="002060"/>
              </a:solidFill>
            </a:rPr>
            <a:t>PCR</a:t>
          </a:r>
          <a:r>
            <a:rPr lang="en-US" dirty="0"/>
            <a:t> (thermocycling)</a:t>
          </a:r>
        </a:p>
      </dgm:t>
    </dgm:pt>
    <dgm:pt modelId="{397C4545-CA3F-47D3-A5E0-0ACDC7EDB91A}" type="parTrans" cxnId="{ACF7939C-BF17-4B9B-82C4-698B4358655B}">
      <dgm:prSet/>
      <dgm:spPr/>
      <dgm:t>
        <a:bodyPr/>
        <a:lstStyle/>
        <a:p>
          <a:endParaRPr lang="en-US"/>
        </a:p>
      </dgm:t>
    </dgm:pt>
    <dgm:pt modelId="{955544E9-A7B0-4F29-A292-191F83EFF27A}" type="sibTrans" cxnId="{ACF7939C-BF17-4B9B-82C4-698B4358655B}">
      <dgm:prSet/>
      <dgm:spPr/>
      <dgm:t>
        <a:bodyPr/>
        <a:lstStyle/>
        <a:p>
          <a:endParaRPr lang="en-US"/>
        </a:p>
      </dgm:t>
    </dgm:pt>
    <dgm:pt modelId="{6D17C85E-9AFA-4E7E-88D9-14C4C57F990C}">
      <dgm:prSet phldrT="[Text]"/>
      <dgm:spPr>
        <a:solidFill>
          <a:srgbClr val="34885A"/>
        </a:solidFill>
      </dgm:spPr>
      <dgm:t>
        <a:bodyPr/>
        <a:lstStyle/>
        <a:p>
          <a:r>
            <a:rPr lang="en-US" b="1" dirty="0"/>
            <a:t>Step 4</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C1208051-1903-4939-8E81-DF2F4EC2AFF9}" type="parTrans" cxnId="{2F579BC9-7691-4B9A-943B-35A276D65C9A}">
      <dgm:prSet/>
      <dgm:spPr/>
      <dgm:t>
        <a:bodyPr/>
        <a:lstStyle/>
        <a:p>
          <a:endParaRPr lang="en-US"/>
        </a:p>
      </dgm:t>
    </dgm:pt>
    <dgm:pt modelId="{A4B7C9FB-07DD-4AAA-8F63-0B4CEB574B07}" type="sibTrans" cxnId="{2F579BC9-7691-4B9A-943B-35A276D65C9A}">
      <dgm:prSet/>
      <dgm:spPr/>
      <dgm:t>
        <a:bodyPr/>
        <a:lstStyle/>
        <a:p>
          <a:endParaRPr lang="en-US"/>
        </a:p>
      </dgm:t>
    </dgm:pt>
    <dgm:pt modelId="{61DEFDB6-209B-48AB-A800-92CC319B244B}">
      <dgm:prSet phldrT="[Text]"/>
      <dgm:spPr>
        <a:solidFill>
          <a:srgbClr val="34885A"/>
        </a:solidFill>
      </dgm:spPr>
      <dgm:t>
        <a:bodyPr/>
        <a:lstStyle/>
        <a:p>
          <a:r>
            <a:rPr lang="en-US" dirty="0"/>
            <a:t>Prep &amp; load gel w/ ladder and DNA</a:t>
          </a:r>
        </a:p>
      </dgm:t>
    </dgm:pt>
    <dgm:pt modelId="{A08243E2-BB1C-48B9-9EA4-59E07DC1812E}" type="parTrans" cxnId="{9FD189D5-29DA-47D3-AEB6-FF34FFC29189}">
      <dgm:prSet/>
      <dgm:spPr/>
      <dgm:t>
        <a:bodyPr/>
        <a:lstStyle/>
        <a:p>
          <a:endParaRPr lang="en-US"/>
        </a:p>
      </dgm:t>
    </dgm:pt>
    <dgm:pt modelId="{880666C5-4606-4540-88E4-64BB73396CA0}" type="sibTrans" cxnId="{9FD189D5-29DA-47D3-AEB6-FF34FFC29189}">
      <dgm:prSet/>
      <dgm:spPr/>
      <dgm:t>
        <a:bodyPr/>
        <a:lstStyle/>
        <a:p>
          <a:endParaRPr lang="en-US"/>
        </a:p>
      </dgm:t>
    </dgm:pt>
    <dgm:pt modelId="{57A43267-9793-4709-898C-97BDB685B119}">
      <dgm:prSet phldrT="[Text]"/>
      <dgm:spPr>
        <a:solidFill>
          <a:srgbClr val="34885A"/>
        </a:solidFill>
      </dgm:spPr>
      <dgm:t>
        <a:bodyPr/>
        <a:lstStyle/>
        <a:p>
          <a:r>
            <a:rPr lang="en-US" b="1" dirty="0">
              <a:solidFill>
                <a:srgbClr val="002060"/>
              </a:solidFill>
            </a:rPr>
            <a:t>Gel electrophoresis</a:t>
          </a:r>
        </a:p>
      </dgm:t>
    </dgm:pt>
    <dgm:pt modelId="{93B8E9CF-5B36-4915-A8FF-1AB9ACA51F31}" type="parTrans" cxnId="{4D90CCE8-6FC5-4A8D-848F-175117131DA2}">
      <dgm:prSet/>
      <dgm:spPr/>
      <dgm:t>
        <a:bodyPr/>
        <a:lstStyle/>
        <a:p>
          <a:endParaRPr lang="en-US"/>
        </a:p>
      </dgm:t>
    </dgm:pt>
    <dgm:pt modelId="{E1904B95-5384-41B1-9457-F9538CB8C75A}" type="sibTrans" cxnId="{4D90CCE8-6FC5-4A8D-848F-175117131DA2}">
      <dgm:prSet/>
      <dgm:spPr/>
      <dgm:t>
        <a:bodyPr/>
        <a:lstStyle/>
        <a:p>
          <a:endParaRPr lang="en-US"/>
        </a:p>
      </dgm:t>
    </dgm:pt>
    <dgm:pt modelId="{88AC2780-1CFA-4154-860B-2E64293D6A88}">
      <dgm:prSet phldrT="[Text]"/>
      <dgm:spPr>
        <a:solidFill>
          <a:srgbClr val="34885A"/>
        </a:solidFill>
      </dgm:spPr>
      <dgm:t>
        <a:bodyPr/>
        <a:lstStyle/>
        <a:p>
          <a:r>
            <a:rPr lang="en-US" dirty="0"/>
            <a:t>Analyze gel</a:t>
          </a:r>
        </a:p>
      </dgm:t>
    </dgm:pt>
    <dgm:pt modelId="{EE522742-5D60-4A23-9437-37CD31C74967}" type="parTrans" cxnId="{C5F26380-ED43-4393-B658-1198545AC56C}">
      <dgm:prSet/>
      <dgm:spPr/>
      <dgm:t>
        <a:bodyPr/>
        <a:lstStyle/>
        <a:p>
          <a:endParaRPr lang="en-US"/>
        </a:p>
      </dgm:t>
    </dgm:pt>
    <dgm:pt modelId="{B5615506-2B7F-42E5-9AC9-8993FE565900}" type="sibTrans" cxnId="{C5F26380-ED43-4393-B658-1198545AC56C}">
      <dgm:prSet/>
      <dgm:spPr/>
      <dgm:t>
        <a:bodyPr/>
        <a:lstStyle/>
        <a:p>
          <a:endParaRPr lang="en-US"/>
        </a:p>
      </dgm:t>
    </dgm:pt>
    <dgm:pt modelId="{769E76B7-0C37-4D1A-A343-55459750EDC2}">
      <dgm:prSet phldrT="[Text]"/>
      <dgm:spPr>
        <a:solidFill>
          <a:srgbClr val="52CAB8"/>
        </a:solidFill>
      </dgm:spPr>
      <dgm:t>
        <a:bodyPr/>
        <a:lstStyle/>
        <a:p>
          <a:r>
            <a:rPr lang="en-US" dirty="0"/>
            <a:t>Add primers</a:t>
          </a:r>
        </a:p>
      </dgm:t>
    </dgm:pt>
    <dgm:pt modelId="{BFF2C49B-0171-42F3-B885-8F401322170C}" type="parTrans" cxnId="{6E34D2DE-6F07-481D-8428-B8D60AD74594}">
      <dgm:prSet/>
      <dgm:spPr/>
      <dgm:t>
        <a:bodyPr/>
        <a:lstStyle/>
        <a:p>
          <a:endParaRPr lang="en-US"/>
        </a:p>
      </dgm:t>
    </dgm:pt>
    <dgm:pt modelId="{F39B8139-198E-4118-9B94-99ADFCD998F8}" type="sibTrans" cxnId="{6E34D2DE-6F07-481D-8428-B8D60AD74594}">
      <dgm:prSet/>
      <dgm:spPr/>
      <dgm:t>
        <a:bodyPr/>
        <a:lstStyle/>
        <a:p>
          <a:endParaRPr lang="en-US"/>
        </a:p>
      </dgm:t>
    </dgm:pt>
    <dgm:pt modelId="{E532BCE2-D777-4D77-B3DE-2BE5ADEE32F9}" type="pres">
      <dgm:prSet presAssocID="{F313CD1F-2990-4E06-8BA4-820E8E483301}" presName="Name0" presStyleCnt="0">
        <dgm:presLayoutVars>
          <dgm:dir/>
          <dgm:resizeHandles val="exact"/>
        </dgm:presLayoutVars>
      </dgm:prSet>
      <dgm:spPr/>
    </dgm:pt>
    <dgm:pt modelId="{C8CC2D77-0DA8-42F7-9994-56BE8C3C5F9C}" type="pres">
      <dgm:prSet presAssocID="{EFF47290-97AD-43E0-B168-54E92CEEEAFD}" presName="composite" presStyleCnt="0"/>
      <dgm:spPr/>
    </dgm:pt>
    <dgm:pt modelId="{E7C8FE6F-FC89-4C25-8D65-C9B8ABF8464B}" type="pres">
      <dgm:prSet presAssocID="{EFF47290-97AD-43E0-B168-54E92CEEEAFD}" presName="imagSh" presStyleLbl="bgImgPlace1" presStyleIdx="0"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dgm:spPr>
    </dgm:pt>
    <dgm:pt modelId="{F649F0E6-C0DF-499B-901F-DB01628858D5}" type="pres">
      <dgm:prSet presAssocID="{EFF47290-97AD-43E0-B168-54E92CEEEAFD}" presName="txNode" presStyleLbl="node1" presStyleIdx="0" presStyleCnt="4" custScaleX="128720">
        <dgm:presLayoutVars>
          <dgm:bulletEnabled val="1"/>
        </dgm:presLayoutVars>
      </dgm:prSet>
      <dgm:spPr/>
    </dgm:pt>
    <dgm:pt modelId="{704C355A-E680-405C-AC77-168B617FE6D3}" type="pres">
      <dgm:prSet presAssocID="{50CD4D73-0CE9-4AB6-80BC-EC9EF299B404}" presName="sibTrans" presStyleLbl="sibTrans2D1" presStyleIdx="0" presStyleCnt="3"/>
      <dgm:spPr/>
    </dgm:pt>
    <dgm:pt modelId="{11AAB897-E82B-481C-896F-73EF12AB7FA5}" type="pres">
      <dgm:prSet presAssocID="{50CD4D73-0CE9-4AB6-80BC-EC9EF299B404}" presName="connTx" presStyleLbl="sibTrans2D1" presStyleIdx="0" presStyleCnt="3"/>
      <dgm:spPr/>
    </dgm:pt>
    <dgm:pt modelId="{2CD70EC6-2C76-4474-8A89-0E939A392774}" type="pres">
      <dgm:prSet presAssocID="{84A3D75B-5DFF-4994-99A4-C1A27D52ADDA}" presName="composite" presStyleCnt="0"/>
      <dgm:spPr/>
    </dgm:pt>
    <dgm:pt modelId="{BBBCFB4C-3F27-40D5-8438-53FC89AC4915}" type="pres">
      <dgm:prSet presAssocID="{84A3D75B-5DFF-4994-99A4-C1A27D52ADDA}" presName="imagSh" presStyleLbl="bgImgPlace1" presStyleIdx="1" presStyleCnt="4"/>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B96471BE-86EE-4568-9E69-0AE209DC5570}" type="pres">
      <dgm:prSet presAssocID="{84A3D75B-5DFF-4994-99A4-C1A27D52ADDA}" presName="txNode" presStyleLbl="node1" presStyleIdx="1" presStyleCnt="4" custScaleX="128720">
        <dgm:presLayoutVars>
          <dgm:bulletEnabled val="1"/>
        </dgm:presLayoutVars>
      </dgm:prSet>
      <dgm:spPr/>
    </dgm:pt>
    <dgm:pt modelId="{83697CDE-FC97-4EE8-B8E7-5D1965E1A07C}" type="pres">
      <dgm:prSet presAssocID="{C1F25D54-2781-4717-BFC7-FFDFAB913365}" presName="sibTrans" presStyleLbl="sibTrans2D1" presStyleIdx="1" presStyleCnt="3"/>
      <dgm:spPr/>
    </dgm:pt>
    <dgm:pt modelId="{EB12304E-E05D-4EBF-BF70-8BB80CC009AD}" type="pres">
      <dgm:prSet presAssocID="{C1F25D54-2781-4717-BFC7-FFDFAB913365}" presName="connTx" presStyleLbl="sibTrans2D1" presStyleIdx="1" presStyleCnt="3"/>
      <dgm:spPr/>
    </dgm:pt>
    <dgm:pt modelId="{361D942F-8BD8-44B4-B6BF-02682B8A57E3}" type="pres">
      <dgm:prSet presAssocID="{44675BC6-F3EB-44F8-ABB9-160DC3922700}" presName="composite" presStyleCnt="0"/>
      <dgm:spPr/>
    </dgm:pt>
    <dgm:pt modelId="{F22557BC-71B0-44FF-99B9-C1546DBDFBC7}" type="pres">
      <dgm:prSet presAssocID="{44675BC6-F3EB-44F8-ABB9-160DC3922700}" presName="imagSh" presStyleLbl="bgImgPlace1" presStyleIdx="2" presStyleCnt="4"/>
      <dgm:spPr>
        <a:blipFill>
          <a:blip xmlns:r="http://schemas.openxmlformats.org/officeDocument/2006/relationships" r:embed="rId6">
            <a:extLst>
              <a:ext uri="{28A0092B-C50C-407E-A947-70E740481C1C}">
                <a14:useLocalDpi xmlns:a14="http://schemas.microsoft.com/office/drawing/2010/main" val="0"/>
              </a:ext>
            </a:extLst>
          </a:blip>
          <a:srcRect/>
          <a:stretch>
            <a:fillRect l="-10000" r="-10000"/>
          </a:stretch>
        </a:blipFill>
      </dgm:spPr>
    </dgm:pt>
    <dgm:pt modelId="{60909532-A420-4C5D-93B9-B36D6B460280}" type="pres">
      <dgm:prSet presAssocID="{44675BC6-F3EB-44F8-ABB9-160DC3922700}" presName="txNode" presStyleLbl="node1" presStyleIdx="2" presStyleCnt="4" custScaleX="128720">
        <dgm:presLayoutVars>
          <dgm:bulletEnabled val="1"/>
        </dgm:presLayoutVars>
      </dgm:prSet>
      <dgm:spPr/>
    </dgm:pt>
    <dgm:pt modelId="{DC7D541F-0028-49B9-9A9D-076B59B4A4C9}" type="pres">
      <dgm:prSet presAssocID="{AC272FFA-DD4E-42FC-A139-39FC11EC5C1C}" presName="sibTrans" presStyleLbl="sibTrans2D1" presStyleIdx="2" presStyleCnt="3"/>
      <dgm:spPr/>
    </dgm:pt>
    <dgm:pt modelId="{3DFB3005-8A85-4E10-AB26-6ECADE61F350}" type="pres">
      <dgm:prSet presAssocID="{AC272FFA-DD4E-42FC-A139-39FC11EC5C1C}" presName="connTx" presStyleLbl="sibTrans2D1" presStyleIdx="2" presStyleCnt="3"/>
      <dgm:spPr/>
    </dgm:pt>
    <dgm:pt modelId="{965E4BA2-68B7-4C51-AFEE-9FE58CA27E6C}" type="pres">
      <dgm:prSet presAssocID="{6D17C85E-9AFA-4E7E-88D9-14C4C57F990C}" presName="composite" presStyleCnt="0"/>
      <dgm:spPr/>
    </dgm:pt>
    <dgm:pt modelId="{5379582B-E860-4B55-8447-97CD6120F280}" type="pres">
      <dgm:prSet presAssocID="{6D17C85E-9AFA-4E7E-88D9-14C4C57F990C}" presName="imagSh" presStyleLbl="bgImgPlace1" presStyleIdx="3" presStyleCnt="4" custAng="5400000"/>
      <dgm:spPr>
        <a:blipFill>
          <a:blip xmlns:r="http://schemas.openxmlformats.org/officeDocument/2006/relationships" r:embed="rId7">
            <a:extLst>
              <a:ext uri="{28A0092B-C50C-407E-A947-70E740481C1C}">
                <a14:useLocalDpi xmlns:a14="http://schemas.microsoft.com/office/drawing/2010/main" val="0"/>
              </a:ext>
            </a:extLst>
          </a:blip>
          <a:srcRect/>
          <a:stretch>
            <a:fillRect l="-17000" r="-17000"/>
          </a:stretch>
        </a:blipFill>
      </dgm:spPr>
    </dgm:pt>
    <dgm:pt modelId="{687578D5-767D-45B9-B71E-AC2BEA07DBD9}" type="pres">
      <dgm:prSet presAssocID="{6D17C85E-9AFA-4E7E-88D9-14C4C57F990C}" presName="txNode" presStyleLbl="node1" presStyleIdx="3" presStyleCnt="4" custScaleX="128720">
        <dgm:presLayoutVars>
          <dgm:bulletEnabled val="1"/>
        </dgm:presLayoutVars>
      </dgm:prSet>
      <dgm:spPr/>
    </dgm:pt>
  </dgm:ptLst>
  <dgm:cxnLst>
    <dgm:cxn modelId="{AA612D08-0FD2-4694-B00E-A70E96D3E2A3}" type="presOf" srcId="{769E76B7-0C37-4D1A-A343-55459750EDC2}" destId="{B96471BE-86EE-4568-9E69-0AE209DC5570}" srcOrd="0" destOrd="2" presId="urn:microsoft.com/office/officeart/2005/8/layout/hProcess10"/>
    <dgm:cxn modelId="{EC54FE09-B35C-4A82-8716-BCEE9FF92756}" type="presOf" srcId="{50CD4D73-0CE9-4AB6-80BC-EC9EF299B404}" destId="{704C355A-E680-405C-AC77-168B617FE6D3}" srcOrd="0" destOrd="0" presId="urn:microsoft.com/office/officeart/2005/8/layout/hProcess10"/>
    <dgm:cxn modelId="{0412F60C-B5F1-4B57-978B-EA53AAF8C1F8}" type="presOf" srcId="{AC272FFA-DD4E-42FC-A139-39FC11EC5C1C}" destId="{3DFB3005-8A85-4E10-AB26-6ECADE61F350}" srcOrd="1" destOrd="0" presId="urn:microsoft.com/office/officeart/2005/8/layout/hProcess10"/>
    <dgm:cxn modelId="{DBE16816-2482-4876-BD5F-9AA6EE606C50}" type="presOf" srcId="{57A43267-9793-4709-898C-97BDB685B119}" destId="{687578D5-767D-45B9-B71E-AC2BEA07DBD9}" srcOrd="0" destOrd="2" presId="urn:microsoft.com/office/officeart/2005/8/layout/hProcess10"/>
    <dgm:cxn modelId="{1FB98118-DE50-44C5-88A8-2FE5B6AD8E30}" srcId="{84A3D75B-5DFF-4994-99A4-C1A27D52ADDA}" destId="{EA87C73F-7FCA-4244-8BA5-41ED367C4174}" srcOrd="0" destOrd="0" parTransId="{23BC3BFF-1569-454D-B649-5183A9AA77EC}" sibTransId="{523E2DFC-FD6D-44C2-B54A-F3510AD0EDB5}"/>
    <dgm:cxn modelId="{83280922-D078-4C95-9DFA-E30570D5FC07}" type="presOf" srcId="{88AC2780-1CFA-4154-860B-2E64293D6A88}" destId="{687578D5-767D-45B9-B71E-AC2BEA07DBD9}" srcOrd="0" destOrd="3" presId="urn:microsoft.com/office/officeart/2005/8/layout/hProcess10"/>
    <dgm:cxn modelId="{7EB25524-008C-45B2-A9CF-822C7A172602}" type="presOf" srcId="{84A3D75B-5DFF-4994-99A4-C1A27D52ADDA}" destId="{B96471BE-86EE-4568-9E69-0AE209DC5570}" srcOrd="0" destOrd="0" presId="urn:microsoft.com/office/officeart/2005/8/layout/hProcess10"/>
    <dgm:cxn modelId="{4F00AA29-ED1D-4961-8FA7-0760C64284AC}" srcId="{44675BC6-F3EB-44F8-ABB9-160DC3922700}" destId="{AC39F2A7-6351-46BC-A04B-5D050075525D}" srcOrd="0" destOrd="0" parTransId="{4A8BC7E9-AB0C-4417-8D8C-9F8847F50A52}" sibTransId="{2DF52B44-5520-4481-A947-168306C8C176}"/>
    <dgm:cxn modelId="{E2E99830-5B17-44F1-A51B-732DA76F4346}" type="presOf" srcId="{61DEFDB6-209B-48AB-A800-92CC319B244B}" destId="{687578D5-767D-45B9-B71E-AC2BEA07DBD9}" srcOrd="0" destOrd="1" presId="urn:microsoft.com/office/officeart/2005/8/layout/hProcess10"/>
    <dgm:cxn modelId="{DA859335-E321-4CED-959C-9492E0216D39}" type="presOf" srcId="{EA87C73F-7FCA-4244-8BA5-41ED367C4174}" destId="{B96471BE-86EE-4568-9E69-0AE209DC5570}" srcOrd="0" destOrd="1" presId="urn:microsoft.com/office/officeart/2005/8/layout/hProcess10"/>
    <dgm:cxn modelId="{D136A13A-D21A-47A9-9C51-04B267D28834}" type="presOf" srcId="{50CD4D73-0CE9-4AB6-80BC-EC9EF299B404}" destId="{11AAB897-E82B-481C-896F-73EF12AB7FA5}" srcOrd="1" destOrd="0" presId="urn:microsoft.com/office/officeart/2005/8/layout/hProcess10"/>
    <dgm:cxn modelId="{7153A63D-A88A-416B-A240-2987A00E2FCE}" type="presOf" srcId="{EFF47290-97AD-43E0-B168-54E92CEEEAFD}" destId="{F649F0E6-C0DF-499B-901F-DB01628858D5}" srcOrd="0" destOrd="0" presId="urn:microsoft.com/office/officeart/2005/8/layout/hProcess10"/>
    <dgm:cxn modelId="{02ED715E-99C6-4D22-9D6A-81AC52CF4FE8}" type="presOf" srcId="{296ED23B-4482-4F6B-B46B-859FF61B53BD}" destId="{F649F0E6-C0DF-499B-901F-DB01628858D5}" srcOrd="0" destOrd="1" presId="urn:microsoft.com/office/officeart/2005/8/layout/hProcess10"/>
    <dgm:cxn modelId="{10E2235F-5476-4B35-83C1-51607F35383F}" type="presOf" srcId="{AC272FFA-DD4E-42FC-A139-39FC11EC5C1C}" destId="{DC7D541F-0028-49B9-9A9D-076B59B4A4C9}" srcOrd="0" destOrd="0" presId="urn:microsoft.com/office/officeart/2005/8/layout/hProcess10"/>
    <dgm:cxn modelId="{AEC5E241-944F-465C-BD20-5B4249E948EA}" type="presOf" srcId="{44675BC6-F3EB-44F8-ABB9-160DC3922700}" destId="{60909532-A420-4C5D-93B9-B36D6B460280}" srcOrd="0" destOrd="0" presId="urn:microsoft.com/office/officeart/2005/8/layout/hProcess10"/>
    <dgm:cxn modelId="{FA271A50-AFB2-48AC-8DBB-98B2CC732337}" type="presOf" srcId="{F313CD1F-2990-4E06-8BA4-820E8E483301}" destId="{E532BCE2-D777-4D77-B3DE-2BE5ADEE32F9}" srcOrd="0" destOrd="0" presId="urn:microsoft.com/office/officeart/2005/8/layout/hProcess10"/>
    <dgm:cxn modelId="{5A70E551-3E83-42E2-A878-F869944D35C3}" srcId="{F313CD1F-2990-4E06-8BA4-820E8E483301}" destId="{84A3D75B-5DFF-4994-99A4-C1A27D52ADDA}" srcOrd="1" destOrd="0" parTransId="{2AC65EA0-370B-4E25-88A4-EA8EC2FC4A6E}" sibTransId="{C1F25D54-2781-4717-BFC7-FFDFAB913365}"/>
    <dgm:cxn modelId="{F1E71E75-039B-4CD1-ACA0-FFF80751DFF1}" type="presOf" srcId="{C1F25D54-2781-4717-BFC7-FFDFAB913365}" destId="{EB12304E-E05D-4EBF-BF70-8BB80CC009AD}" srcOrd="1" destOrd="0" presId="urn:microsoft.com/office/officeart/2005/8/layout/hProcess10"/>
    <dgm:cxn modelId="{F482AA7B-0E91-48E6-9380-BC9981385717}" type="presOf" srcId="{AC39F2A7-6351-46BC-A04B-5D050075525D}" destId="{60909532-A420-4C5D-93B9-B36D6B460280}" srcOrd="0" destOrd="1" presId="urn:microsoft.com/office/officeart/2005/8/layout/hProcess10"/>
    <dgm:cxn modelId="{48F4747C-761A-47B6-A914-55E275ED4B48}" srcId="{F313CD1F-2990-4E06-8BA4-820E8E483301}" destId="{EFF47290-97AD-43E0-B168-54E92CEEEAFD}" srcOrd="0" destOrd="0" parTransId="{7DAE33C3-44BA-4D19-982F-1C7B1C73FB9E}" sibTransId="{50CD4D73-0CE9-4AB6-80BC-EC9EF299B404}"/>
    <dgm:cxn modelId="{C5F26380-ED43-4393-B658-1198545AC56C}" srcId="{6D17C85E-9AFA-4E7E-88D9-14C4C57F990C}" destId="{88AC2780-1CFA-4154-860B-2E64293D6A88}" srcOrd="2" destOrd="0" parTransId="{EE522742-5D60-4A23-9437-37CD31C74967}" sibTransId="{B5615506-2B7F-42E5-9AC9-8993FE565900}"/>
    <dgm:cxn modelId="{ACF7939C-BF17-4B9B-82C4-698B4358655B}" srcId="{44675BC6-F3EB-44F8-ABB9-160DC3922700}" destId="{53B66939-3A81-4448-A066-8E313DE81C3D}" srcOrd="1" destOrd="0" parTransId="{397C4545-CA3F-47D3-A5E0-0ACDC7EDB91A}" sibTransId="{955544E9-A7B0-4F29-A292-191F83EFF27A}"/>
    <dgm:cxn modelId="{AE15D1B6-0D01-437D-BF7E-4C95EAD809D8}" srcId="{EFF47290-97AD-43E0-B168-54E92CEEEAFD}" destId="{296ED23B-4482-4F6B-B46B-859FF61B53BD}" srcOrd="0" destOrd="0" parTransId="{A915CA8E-0CC4-4E74-ACEE-B67C97E49F5D}" sibTransId="{D2E48CF5-DAF6-4C5C-A9EA-6470C1CE1BF5}"/>
    <dgm:cxn modelId="{AD1A69C2-A7E3-484E-A7FA-9029A4EBB2BE}" type="presOf" srcId="{6D17C85E-9AFA-4E7E-88D9-14C4C57F990C}" destId="{687578D5-767D-45B9-B71E-AC2BEA07DBD9}" srcOrd="0" destOrd="0" presId="urn:microsoft.com/office/officeart/2005/8/layout/hProcess10"/>
    <dgm:cxn modelId="{2F579BC9-7691-4B9A-943B-35A276D65C9A}" srcId="{F313CD1F-2990-4E06-8BA4-820E8E483301}" destId="{6D17C85E-9AFA-4E7E-88D9-14C4C57F990C}" srcOrd="3" destOrd="0" parTransId="{C1208051-1903-4939-8E81-DF2F4EC2AFF9}" sibTransId="{A4B7C9FB-07DD-4AAA-8F63-0B4CEB574B07}"/>
    <dgm:cxn modelId="{FA5D60D1-EFA4-4226-A71F-9A1500858564}" srcId="{F313CD1F-2990-4E06-8BA4-820E8E483301}" destId="{44675BC6-F3EB-44F8-ABB9-160DC3922700}" srcOrd="2" destOrd="0" parTransId="{547F7DFD-9C86-4FDA-A81F-7462849A1D0F}" sibTransId="{AC272FFA-DD4E-42FC-A139-39FC11EC5C1C}"/>
    <dgm:cxn modelId="{77D489D4-DDB3-40EE-A042-51C2DF728E17}" srcId="{EFF47290-97AD-43E0-B168-54E92CEEEAFD}" destId="{2A67CE59-0781-4357-AC2D-566390305D2A}" srcOrd="1" destOrd="0" parTransId="{60FB841D-7CAB-4993-925E-C3FDCB436D97}" sibTransId="{5D0BEC54-A339-41CE-8B5B-81EF5794F2F8}"/>
    <dgm:cxn modelId="{9FD189D5-29DA-47D3-AEB6-FF34FFC29189}" srcId="{6D17C85E-9AFA-4E7E-88D9-14C4C57F990C}" destId="{61DEFDB6-209B-48AB-A800-92CC319B244B}" srcOrd="0" destOrd="0" parTransId="{A08243E2-BB1C-48B9-9EA4-59E07DC1812E}" sibTransId="{880666C5-4606-4540-88E4-64BB73396CA0}"/>
    <dgm:cxn modelId="{834FF8D7-B836-4B5D-850C-A760A64C2CEB}" type="presOf" srcId="{53B66939-3A81-4448-A066-8E313DE81C3D}" destId="{60909532-A420-4C5D-93B9-B36D6B460280}" srcOrd="0" destOrd="2" presId="urn:microsoft.com/office/officeart/2005/8/layout/hProcess10"/>
    <dgm:cxn modelId="{6E34D2DE-6F07-481D-8428-B8D60AD74594}" srcId="{84A3D75B-5DFF-4994-99A4-C1A27D52ADDA}" destId="{769E76B7-0C37-4D1A-A343-55459750EDC2}" srcOrd="1" destOrd="0" parTransId="{BFF2C49B-0171-42F3-B885-8F401322170C}" sibTransId="{F39B8139-198E-4118-9B94-99ADFCD998F8}"/>
    <dgm:cxn modelId="{4D90CCE8-6FC5-4A8D-848F-175117131DA2}" srcId="{6D17C85E-9AFA-4E7E-88D9-14C4C57F990C}" destId="{57A43267-9793-4709-898C-97BDB685B119}" srcOrd="1" destOrd="0" parTransId="{93B8E9CF-5B36-4915-A8FF-1AB9ACA51F31}" sibTransId="{E1904B95-5384-41B1-9457-F9538CB8C75A}"/>
    <dgm:cxn modelId="{43F06AEB-BA13-4AD6-AE64-80564F713D41}" type="presOf" srcId="{2A67CE59-0781-4357-AC2D-566390305D2A}" destId="{F649F0E6-C0DF-499B-901F-DB01628858D5}" srcOrd="0" destOrd="2" presId="urn:microsoft.com/office/officeart/2005/8/layout/hProcess10"/>
    <dgm:cxn modelId="{BAECF2F3-0832-451D-9397-A4A5A6E8FF28}" type="presOf" srcId="{C1F25D54-2781-4717-BFC7-FFDFAB913365}" destId="{83697CDE-FC97-4EE8-B8E7-5D1965E1A07C}" srcOrd="0" destOrd="0" presId="urn:microsoft.com/office/officeart/2005/8/layout/hProcess10"/>
    <dgm:cxn modelId="{E0497424-B54A-4A3D-A9AF-F6E8FD7CCF86}" type="presParOf" srcId="{E532BCE2-D777-4D77-B3DE-2BE5ADEE32F9}" destId="{C8CC2D77-0DA8-42F7-9994-56BE8C3C5F9C}" srcOrd="0" destOrd="0" presId="urn:microsoft.com/office/officeart/2005/8/layout/hProcess10"/>
    <dgm:cxn modelId="{B9E950BA-B5E1-4B35-B4B1-830F31F89C31}" type="presParOf" srcId="{C8CC2D77-0DA8-42F7-9994-56BE8C3C5F9C}" destId="{E7C8FE6F-FC89-4C25-8D65-C9B8ABF8464B}" srcOrd="0" destOrd="0" presId="urn:microsoft.com/office/officeart/2005/8/layout/hProcess10"/>
    <dgm:cxn modelId="{A81A9E43-CCD0-4ED6-B8A0-866E9A794E1D}" type="presParOf" srcId="{C8CC2D77-0DA8-42F7-9994-56BE8C3C5F9C}" destId="{F649F0E6-C0DF-499B-901F-DB01628858D5}" srcOrd="1" destOrd="0" presId="urn:microsoft.com/office/officeart/2005/8/layout/hProcess10"/>
    <dgm:cxn modelId="{A60705C5-B68E-40A5-BC13-FBADFFD63C9B}" type="presParOf" srcId="{E532BCE2-D777-4D77-B3DE-2BE5ADEE32F9}" destId="{704C355A-E680-405C-AC77-168B617FE6D3}" srcOrd="1" destOrd="0" presId="urn:microsoft.com/office/officeart/2005/8/layout/hProcess10"/>
    <dgm:cxn modelId="{32CF2250-8BD7-42B4-B068-517E9F3D92B5}" type="presParOf" srcId="{704C355A-E680-405C-AC77-168B617FE6D3}" destId="{11AAB897-E82B-481C-896F-73EF12AB7FA5}" srcOrd="0" destOrd="0" presId="urn:microsoft.com/office/officeart/2005/8/layout/hProcess10"/>
    <dgm:cxn modelId="{27ACF33B-C433-4882-B10C-EA58350ED0D4}" type="presParOf" srcId="{E532BCE2-D777-4D77-B3DE-2BE5ADEE32F9}" destId="{2CD70EC6-2C76-4474-8A89-0E939A392774}" srcOrd="2" destOrd="0" presId="urn:microsoft.com/office/officeart/2005/8/layout/hProcess10"/>
    <dgm:cxn modelId="{6BBAC920-1F47-4FE4-AE6F-D513ED7EE10D}" type="presParOf" srcId="{2CD70EC6-2C76-4474-8A89-0E939A392774}" destId="{BBBCFB4C-3F27-40D5-8438-53FC89AC4915}" srcOrd="0" destOrd="0" presId="urn:microsoft.com/office/officeart/2005/8/layout/hProcess10"/>
    <dgm:cxn modelId="{D16634F1-6C65-485D-8ACB-7C04E049FDFE}" type="presParOf" srcId="{2CD70EC6-2C76-4474-8A89-0E939A392774}" destId="{B96471BE-86EE-4568-9E69-0AE209DC5570}" srcOrd="1" destOrd="0" presId="urn:microsoft.com/office/officeart/2005/8/layout/hProcess10"/>
    <dgm:cxn modelId="{83C398A4-7141-47AA-8808-0C701D2CE674}" type="presParOf" srcId="{E532BCE2-D777-4D77-B3DE-2BE5ADEE32F9}" destId="{83697CDE-FC97-4EE8-B8E7-5D1965E1A07C}" srcOrd="3" destOrd="0" presId="urn:microsoft.com/office/officeart/2005/8/layout/hProcess10"/>
    <dgm:cxn modelId="{5163FFE2-91D5-47CF-833C-8672A2507064}" type="presParOf" srcId="{83697CDE-FC97-4EE8-B8E7-5D1965E1A07C}" destId="{EB12304E-E05D-4EBF-BF70-8BB80CC009AD}" srcOrd="0" destOrd="0" presId="urn:microsoft.com/office/officeart/2005/8/layout/hProcess10"/>
    <dgm:cxn modelId="{B96062DB-E7CE-43A1-A5BF-94E8F3F67E0A}" type="presParOf" srcId="{E532BCE2-D777-4D77-B3DE-2BE5ADEE32F9}" destId="{361D942F-8BD8-44B4-B6BF-02682B8A57E3}" srcOrd="4" destOrd="0" presId="urn:microsoft.com/office/officeart/2005/8/layout/hProcess10"/>
    <dgm:cxn modelId="{198BC366-58B0-4A28-9E74-A695276C2B04}" type="presParOf" srcId="{361D942F-8BD8-44B4-B6BF-02682B8A57E3}" destId="{F22557BC-71B0-44FF-99B9-C1546DBDFBC7}" srcOrd="0" destOrd="0" presId="urn:microsoft.com/office/officeart/2005/8/layout/hProcess10"/>
    <dgm:cxn modelId="{6F1C0788-B439-41FA-AD33-E6D915F1378F}" type="presParOf" srcId="{361D942F-8BD8-44B4-B6BF-02682B8A57E3}" destId="{60909532-A420-4C5D-93B9-B36D6B460280}" srcOrd="1" destOrd="0" presId="urn:microsoft.com/office/officeart/2005/8/layout/hProcess10"/>
    <dgm:cxn modelId="{3A6E4CFF-8420-4576-8889-6A1B9F36D475}" type="presParOf" srcId="{E532BCE2-D777-4D77-B3DE-2BE5ADEE32F9}" destId="{DC7D541F-0028-49B9-9A9D-076B59B4A4C9}" srcOrd="5" destOrd="0" presId="urn:microsoft.com/office/officeart/2005/8/layout/hProcess10"/>
    <dgm:cxn modelId="{CDFF9D29-1CCC-4D7B-A928-0572435B75B1}" type="presParOf" srcId="{DC7D541F-0028-49B9-9A9D-076B59B4A4C9}" destId="{3DFB3005-8A85-4E10-AB26-6ECADE61F350}" srcOrd="0" destOrd="0" presId="urn:microsoft.com/office/officeart/2005/8/layout/hProcess10"/>
    <dgm:cxn modelId="{E7F14C78-91C8-4B7A-9DC8-0B9B08B41F07}" type="presParOf" srcId="{E532BCE2-D777-4D77-B3DE-2BE5ADEE32F9}" destId="{965E4BA2-68B7-4C51-AFEE-9FE58CA27E6C}" srcOrd="6" destOrd="0" presId="urn:microsoft.com/office/officeart/2005/8/layout/hProcess10"/>
    <dgm:cxn modelId="{723913B0-C6E7-4572-B204-D48A0DE51491}" type="presParOf" srcId="{965E4BA2-68B7-4C51-AFEE-9FE58CA27E6C}" destId="{5379582B-E860-4B55-8447-97CD6120F280}" srcOrd="0" destOrd="0" presId="urn:microsoft.com/office/officeart/2005/8/layout/hProcess10"/>
    <dgm:cxn modelId="{D79FB970-4090-4709-9133-8091B9CEB377}" type="presParOf" srcId="{965E4BA2-68B7-4C51-AFEE-9FE58CA27E6C}" destId="{687578D5-767D-45B9-B71E-AC2BEA07DBD9}"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13CD1F-2990-4E06-8BA4-820E8E483301}" type="doc">
      <dgm:prSet loTypeId="urn:microsoft.com/office/officeart/2005/8/layout/hProcess10" loCatId="process" qsTypeId="urn:microsoft.com/office/officeart/2005/8/quickstyle/simple1" qsCatId="simple" csTypeId="urn:microsoft.com/office/officeart/2005/8/colors/colorful5" csCatId="colorful" phldr="1"/>
      <dgm:spPr/>
      <dgm:t>
        <a:bodyPr/>
        <a:lstStyle/>
        <a:p>
          <a:endParaRPr lang="en-US"/>
        </a:p>
      </dgm:t>
    </dgm:pt>
    <dgm:pt modelId="{EFF47290-97AD-43E0-B168-54E92CEEEAFD}">
      <dgm:prSet phldrT="[Text]"/>
      <dgm:spPr/>
      <dgm:t>
        <a:bodyPr/>
        <a:lstStyle/>
        <a:p>
          <a:r>
            <a:rPr lang="en-US" b="1" dirty="0"/>
            <a:t>Step 1</a:t>
          </a:r>
        </a:p>
      </dgm:t>
      <dgm:extLst>
        <a:ext uri="{E40237B7-FDA0-4F09-8148-C483321AD2D9}">
          <dgm14:cNvPr xmlns:dgm14="http://schemas.microsoft.com/office/drawing/2010/diagram" id="0" name="">
            <a:hlinkClick xmlns:r="http://schemas.openxmlformats.org/officeDocument/2006/relationships" r:id="" action="ppaction://hlinkshowjump?jump=nextslide"/>
          </dgm14:cNvPr>
        </a:ext>
      </dgm:extLst>
    </dgm:pt>
    <dgm:pt modelId="{7DAE33C3-44BA-4D19-982F-1C7B1C73FB9E}" type="parTrans" cxnId="{48F4747C-761A-47B6-A914-55E275ED4B48}">
      <dgm:prSet/>
      <dgm:spPr/>
      <dgm:t>
        <a:bodyPr/>
        <a:lstStyle/>
        <a:p>
          <a:endParaRPr lang="en-US"/>
        </a:p>
      </dgm:t>
    </dgm:pt>
    <dgm:pt modelId="{50CD4D73-0CE9-4AB6-80BC-EC9EF299B404}" type="sibTrans" cxnId="{48F4747C-761A-47B6-A914-55E275ED4B48}">
      <dgm:prSet/>
      <dgm:spPr/>
      <dgm:t>
        <a:bodyPr/>
        <a:lstStyle/>
        <a:p>
          <a:endParaRPr lang="en-US"/>
        </a:p>
      </dgm:t>
    </dgm:pt>
    <dgm:pt modelId="{296ED23B-4482-4F6B-B46B-859FF61B53BD}">
      <dgm:prSet phldrT="[Text]"/>
      <dgm:spPr/>
      <dgm:t>
        <a:bodyPr/>
        <a:lstStyle/>
        <a:p>
          <a:r>
            <a:rPr lang="en-US" dirty="0"/>
            <a:t>Cell collection</a:t>
          </a:r>
        </a:p>
      </dgm:t>
    </dgm:pt>
    <dgm:pt modelId="{A915CA8E-0CC4-4E74-ACEE-B67C97E49F5D}" type="parTrans" cxnId="{AE15D1B6-0D01-437D-BF7E-4C95EAD809D8}">
      <dgm:prSet/>
      <dgm:spPr/>
      <dgm:t>
        <a:bodyPr/>
        <a:lstStyle/>
        <a:p>
          <a:endParaRPr lang="en-US"/>
        </a:p>
      </dgm:t>
    </dgm:pt>
    <dgm:pt modelId="{D2E48CF5-DAF6-4C5C-A9EA-6470C1CE1BF5}" type="sibTrans" cxnId="{AE15D1B6-0D01-437D-BF7E-4C95EAD809D8}">
      <dgm:prSet/>
      <dgm:spPr/>
      <dgm:t>
        <a:bodyPr/>
        <a:lstStyle/>
        <a:p>
          <a:endParaRPr lang="en-US"/>
        </a:p>
      </dgm:t>
    </dgm:pt>
    <dgm:pt modelId="{2A67CE59-0781-4357-AC2D-566390305D2A}">
      <dgm:prSet phldrT="[Text]"/>
      <dgm:spPr/>
      <dgm:t>
        <a:bodyPr/>
        <a:lstStyle/>
        <a:p>
          <a:r>
            <a:rPr lang="en-US" dirty="0"/>
            <a:t>Cell prep</a:t>
          </a:r>
        </a:p>
      </dgm:t>
    </dgm:pt>
    <dgm:pt modelId="{60FB841D-7CAB-4993-925E-C3FDCB436D97}" type="parTrans" cxnId="{77D489D4-DDB3-40EE-A042-51C2DF728E17}">
      <dgm:prSet/>
      <dgm:spPr/>
      <dgm:t>
        <a:bodyPr/>
        <a:lstStyle/>
        <a:p>
          <a:endParaRPr lang="en-US"/>
        </a:p>
      </dgm:t>
    </dgm:pt>
    <dgm:pt modelId="{5D0BEC54-A339-41CE-8B5B-81EF5794F2F8}" type="sibTrans" cxnId="{77D489D4-DDB3-40EE-A042-51C2DF728E17}">
      <dgm:prSet/>
      <dgm:spPr/>
      <dgm:t>
        <a:bodyPr/>
        <a:lstStyle/>
        <a:p>
          <a:endParaRPr lang="en-US"/>
        </a:p>
      </dgm:t>
    </dgm:pt>
    <dgm:pt modelId="{84A3D75B-5DFF-4994-99A4-C1A27D52ADDA}">
      <dgm:prSet phldrT="[Text]"/>
      <dgm:spPr/>
      <dgm:t>
        <a:bodyPr/>
        <a:lstStyle/>
        <a:p>
          <a:r>
            <a:rPr lang="en-US" b="1" dirty="0"/>
            <a:t>Step 2</a:t>
          </a:r>
        </a:p>
      </dgm:t>
    </dgm:pt>
    <dgm:pt modelId="{2AC65EA0-370B-4E25-88A4-EA8EC2FC4A6E}" type="parTrans" cxnId="{5A70E551-3E83-42E2-A878-F869944D35C3}">
      <dgm:prSet/>
      <dgm:spPr/>
      <dgm:t>
        <a:bodyPr/>
        <a:lstStyle/>
        <a:p>
          <a:endParaRPr lang="en-US"/>
        </a:p>
      </dgm:t>
    </dgm:pt>
    <dgm:pt modelId="{C1F25D54-2781-4717-BFC7-FFDFAB913365}" type="sibTrans" cxnId="{5A70E551-3E83-42E2-A878-F869944D35C3}">
      <dgm:prSet/>
      <dgm:spPr/>
      <dgm:t>
        <a:bodyPr/>
        <a:lstStyle/>
        <a:p>
          <a:endParaRPr lang="en-US"/>
        </a:p>
      </dgm:t>
    </dgm:pt>
    <dgm:pt modelId="{EA87C73F-7FCA-4244-8BA5-41ED367C4174}">
      <dgm:prSet phldrT="[Text]"/>
      <dgm:spPr/>
      <dgm:t>
        <a:bodyPr/>
        <a:lstStyle/>
        <a:p>
          <a:r>
            <a:rPr lang="en-US" dirty="0"/>
            <a:t>DNA prep w/ PCR beads</a:t>
          </a:r>
        </a:p>
      </dgm:t>
    </dgm:pt>
    <dgm:pt modelId="{23BC3BFF-1569-454D-B649-5183A9AA77EC}" type="parTrans" cxnId="{1FB98118-DE50-44C5-88A8-2FE5B6AD8E30}">
      <dgm:prSet/>
      <dgm:spPr/>
      <dgm:t>
        <a:bodyPr/>
        <a:lstStyle/>
        <a:p>
          <a:endParaRPr lang="en-US"/>
        </a:p>
      </dgm:t>
    </dgm:pt>
    <dgm:pt modelId="{523E2DFC-FD6D-44C2-B54A-F3510AD0EDB5}" type="sibTrans" cxnId="{1FB98118-DE50-44C5-88A8-2FE5B6AD8E30}">
      <dgm:prSet/>
      <dgm:spPr/>
      <dgm:t>
        <a:bodyPr/>
        <a:lstStyle/>
        <a:p>
          <a:endParaRPr lang="en-US"/>
        </a:p>
      </dgm:t>
    </dgm:pt>
    <dgm:pt modelId="{44675BC6-F3EB-44F8-ABB9-160DC3922700}">
      <dgm:prSet phldrT="[Text]"/>
      <dgm:spPr/>
      <dgm:t>
        <a:bodyPr/>
        <a:lstStyle/>
        <a:p>
          <a:r>
            <a:rPr lang="en-US" b="1" dirty="0"/>
            <a:t>Step 3</a:t>
          </a:r>
        </a:p>
      </dgm:t>
    </dgm:pt>
    <dgm:pt modelId="{547F7DFD-9C86-4FDA-A81F-7462849A1D0F}" type="parTrans" cxnId="{FA5D60D1-EFA4-4226-A71F-9A1500858564}">
      <dgm:prSet/>
      <dgm:spPr/>
      <dgm:t>
        <a:bodyPr/>
        <a:lstStyle/>
        <a:p>
          <a:endParaRPr lang="en-US"/>
        </a:p>
      </dgm:t>
    </dgm:pt>
    <dgm:pt modelId="{AC272FFA-DD4E-42FC-A139-39FC11EC5C1C}" type="sibTrans" cxnId="{FA5D60D1-EFA4-4226-A71F-9A1500858564}">
      <dgm:prSet/>
      <dgm:spPr>
        <a:solidFill>
          <a:srgbClr val="45A150"/>
        </a:solidFill>
      </dgm:spPr>
      <dgm:t>
        <a:bodyPr/>
        <a:lstStyle/>
        <a:p>
          <a:endParaRPr lang="en-US"/>
        </a:p>
      </dgm:t>
    </dgm:pt>
    <dgm:pt modelId="{AC39F2A7-6351-46BC-A04B-5D050075525D}">
      <dgm:prSet phldrT="[Text]"/>
      <dgm:spPr/>
      <dgm:t>
        <a:bodyPr/>
        <a:lstStyle/>
        <a:p>
          <a:r>
            <a:rPr lang="en-US" dirty="0"/>
            <a:t>Program the mini16</a:t>
          </a:r>
        </a:p>
      </dgm:t>
    </dgm:pt>
    <dgm:pt modelId="{4A8BC7E9-AB0C-4417-8D8C-9F8847F50A52}" type="parTrans" cxnId="{4F00AA29-ED1D-4961-8FA7-0760C64284AC}">
      <dgm:prSet/>
      <dgm:spPr/>
      <dgm:t>
        <a:bodyPr/>
        <a:lstStyle/>
        <a:p>
          <a:endParaRPr lang="en-US"/>
        </a:p>
      </dgm:t>
    </dgm:pt>
    <dgm:pt modelId="{2DF52B44-5520-4481-A947-168306C8C176}" type="sibTrans" cxnId="{4F00AA29-ED1D-4961-8FA7-0760C64284AC}">
      <dgm:prSet/>
      <dgm:spPr/>
      <dgm:t>
        <a:bodyPr/>
        <a:lstStyle/>
        <a:p>
          <a:endParaRPr lang="en-US"/>
        </a:p>
      </dgm:t>
    </dgm:pt>
    <dgm:pt modelId="{53B66939-3A81-4448-A066-8E313DE81C3D}">
      <dgm:prSet phldrT="[Text]"/>
      <dgm:spPr/>
      <dgm:t>
        <a:bodyPr/>
        <a:lstStyle/>
        <a:p>
          <a:r>
            <a:rPr lang="en-US" b="1" dirty="0">
              <a:solidFill>
                <a:srgbClr val="002060"/>
              </a:solidFill>
            </a:rPr>
            <a:t>PCR</a:t>
          </a:r>
          <a:r>
            <a:rPr lang="en-US" dirty="0"/>
            <a:t> (thermocycling)</a:t>
          </a:r>
        </a:p>
      </dgm:t>
    </dgm:pt>
    <dgm:pt modelId="{397C4545-CA3F-47D3-A5E0-0ACDC7EDB91A}" type="parTrans" cxnId="{ACF7939C-BF17-4B9B-82C4-698B4358655B}">
      <dgm:prSet/>
      <dgm:spPr/>
      <dgm:t>
        <a:bodyPr/>
        <a:lstStyle/>
        <a:p>
          <a:endParaRPr lang="en-US"/>
        </a:p>
      </dgm:t>
    </dgm:pt>
    <dgm:pt modelId="{955544E9-A7B0-4F29-A292-191F83EFF27A}" type="sibTrans" cxnId="{ACF7939C-BF17-4B9B-82C4-698B4358655B}">
      <dgm:prSet/>
      <dgm:spPr/>
      <dgm:t>
        <a:bodyPr/>
        <a:lstStyle/>
        <a:p>
          <a:endParaRPr lang="en-US"/>
        </a:p>
      </dgm:t>
    </dgm:pt>
    <dgm:pt modelId="{6D17C85E-9AFA-4E7E-88D9-14C4C57F990C}">
      <dgm:prSet phldrT="[Text]"/>
      <dgm:spPr>
        <a:solidFill>
          <a:srgbClr val="34885A"/>
        </a:solidFill>
      </dgm:spPr>
      <dgm:t>
        <a:bodyPr/>
        <a:lstStyle/>
        <a:p>
          <a:r>
            <a:rPr lang="en-US" b="1" dirty="0"/>
            <a:t>Step 4</a:t>
          </a:r>
        </a:p>
      </dgm:t>
    </dgm:pt>
    <dgm:pt modelId="{C1208051-1903-4939-8E81-DF2F4EC2AFF9}" type="parTrans" cxnId="{2F579BC9-7691-4B9A-943B-35A276D65C9A}">
      <dgm:prSet/>
      <dgm:spPr/>
      <dgm:t>
        <a:bodyPr/>
        <a:lstStyle/>
        <a:p>
          <a:endParaRPr lang="en-US"/>
        </a:p>
      </dgm:t>
    </dgm:pt>
    <dgm:pt modelId="{A4B7C9FB-07DD-4AAA-8F63-0B4CEB574B07}" type="sibTrans" cxnId="{2F579BC9-7691-4B9A-943B-35A276D65C9A}">
      <dgm:prSet/>
      <dgm:spPr/>
      <dgm:t>
        <a:bodyPr/>
        <a:lstStyle/>
        <a:p>
          <a:endParaRPr lang="en-US"/>
        </a:p>
      </dgm:t>
    </dgm:pt>
    <dgm:pt modelId="{61DEFDB6-209B-48AB-A800-92CC319B244B}">
      <dgm:prSet phldrT="[Text]"/>
      <dgm:spPr>
        <a:solidFill>
          <a:srgbClr val="34885A"/>
        </a:solidFill>
      </dgm:spPr>
      <dgm:t>
        <a:bodyPr/>
        <a:lstStyle/>
        <a:p>
          <a:r>
            <a:rPr lang="en-US" dirty="0"/>
            <a:t>Prep &amp; load gel w/ ladder and DNA</a:t>
          </a:r>
        </a:p>
      </dgm:t>
    </dgm:pt>
    <dgm:pt modelId="{A08243E2-BB1C-48B9-9EA4-59E07DC1812E}" type="parTrans" cxnId="{9FD189D5-29DA-47D3-AEB6-FF34FFC29189}">
      <dgm:prSet/>
      <dgm:spPr/>
      <dgm:t>
        <a:bodyPr/>
        <a:lstStyle/>
        <a:p>
          <a:endParaRPr lang="en-US"/>
        </a:p>
      </dgm:t>
    </dgm:pt>
    <dgm:pt modelId="{880666C5-4606-4540-88E4-64BB73396CA0}" type="sibTrans" cxnId="{9FD189D5-29DA-47D3-AEB6-FF34FFC29189}">
      <dgm:prSet/>
      <dgm:spPr/>
      <dgm:t>
        <a:bodyPr/>
        <a:lstStyle/>
        <a:p>
          <a:endParaRPr lang="en-US"/>
        </a:p>
      </dgm:t>
    </dgm:pt>
    <dgm:pt modelId="{57A43267-9793-4709-898C-97BDB685B119}">
      <dgm:prSet phldrT="[Text]"/>
      <dgm:spPr>
        <a:solidFill>
          <a:srgbClr val="34885A"/>
        </a:solidFill>
      </dgm:spPr>
      <dgm:t>
        <a:bodyPr/>
        <a:lstStyle/>
        <a:p>
          <a:r>
            <a:rPr lang="en-US" b="1" dirty="0">
              <a:solidFill>
                <a:srgbClr val="002060"/>
              </a:solidFill>
            </a:rPr>
            <a:t>Gel electrophoresis</a:t>
          </a:r>
        </a:p>
      </dgm:t>
    </dgm:pt>
    <dgm:pt modelId="{93B8E9CF-5B36-4915-A8FF-1AB9ACA51F31}" type="parTrans" cxnId="{4D90CCE8-6FC5-4A8D-848F-175117131DA2}">
      <dgm:prSet/>
      <dgm:spPr/>
      <dgm:t>
        <a:bodyPr/>
        <a:lstStyle/>
        <a:p>
          <a:endParaRPr lang="en-US"/>
        </a:p>
      </dgm:t>
    </dgm:pt>
    <dgm:pt modelId="{E1904B95-5384-41B1-9457-F9538CB8C75A}" type="sibTrans" cxnId="{4D90CCE8-6FC5-4A8D-848F-175117131DA2}">
      <dgm:prSet/>
      <dgm:spPr/>
      <dgm:t>
        <a:bodyPr/>
        <a:lstStyle/>
        <a:p>
          <a:endParaRPr lang="en-US"/>
        </a:p>
      </dgm:t>
    </dgm:pt>
    <dgm:pt modelId="{88AC2780-1CFA-4154-860B-2E64293D6A88}">
      <dgm:prSet phldrT="[Text]"/>
      <dgm:spPr>
        <a:solidFill>
          <a:srgbClr val="34885A"/>
        </a:solidFill>
      </dgm:spPr>
      <dgm:t>
        <a:bodyPr/>
        <a:lstStyle/>
        <a:p>
          <a:r>
            <a:rPr lang="en-US" dirty="0"/>
            <a:t>Analyze gel</a:t>
          </a:r>
        </a:p>
      </dgm:t>
    </dgm:pt>
    <dgm:pt modelId="{EE522742-5D60-4A23-9437-37CD31C74967}" type="parTrans" cxnId="{C5F26380-ED43-4393-B658-1198545AC56C}">
      <dgm:prSet/>
      <dgm:spPr/>
      <dgm:t>
        <a:bodyPr/>
        <a:lstStyle/>
        <a:p>
          <a:endParaRPr lang="en-US"/>
        </a:p>
      </dgm:t>
    </dgm:pt>
    <dgm:pt modelId="{B5615506-2B7F-42E5-9AC9-8993FE565900}" type="sibTrans" cxnId="{C5F26380-ED43-4393-B658-1198545AC56C}">
      <dgm:prSet/>
      <dgm:spPr/>
      <dgm:t>
        <a:bodyPr/>
        <a:lstStyle/>
        <a:p>
          <a:endParaRPr lang="en-US"/>
        </a:p>
      </dgm:t>
    </dgm:pt>
    <dgm:pt modelId="{769E76B7-0C37-4D1A-A343-55459750EDC2}">
      <dgm:prSet phldrT="[Text]"/>
      <dgm:spPr/>
      <dgm:t>
        <a:bodyPr/>
        <a:lstStyle/>
        <a:p>
          <a:r>
            <a:rPr lang="en-US" dirty="0"/>
            <a:t>Add primers</a:t>
          </a:r>
        </a:p>
      </dgm:t>
    </dgm:pt>
    <dgm:pt modelId="{BFF2C49B-0171-42F3-B885-8F401322170C}" type="parTrans" cxnId="{6E34D2DE-6F07-481D-8428-B8D60AD74594}">
      <dgm:prSet/>
      <dgm:spPr/>
      <dgm:t>
        <a:bodyPr/>
        <a:lstStyle/>
        <a:p>
          <a:endParaRPr lang="en-US"/>
        </a:p>
      </dgm:t>
    </dgm:pt>
    <dgm:pt modelId="{F39B8139-198E-4118-9B94-99ADFCD998F8}" type="sibTrans" cxnId="{6E34D2DE-6F07-481D-8428-B8D60AD74594}">
      <dgm:prSet/>
      <dgm:spPr/>
      <dgm:t>
        <a:bodyPr/>
        <a:lstStyle/>
        <a:p>
          <a:endParaRPr lang="en-US"/>
        </a:p>
      </dgm:t>
    </dgm:pt>
    <dgm:pt modelId="{E532BCE2-D777-4D77-B3DE-2BE5ADEE32F9}" type="pres">
      <dgm:prSet presAssocID="{F313CD1F-2990-4E06-8BA4-820E8E483301}" presName="Name0" presStyleCnt="0">
        <dgm:presLayoutVars>
          <dgm:dir/>
          <dgm:resizeHandles val="exact"/>
        </dgm:presLayoutVars>
      </dgm:prSet>
      <dgm:spPr/>
    </dgm:pt>
    <dgm:pt modelId="{C8CC2D77-0DA8-42F7-9994-56BE8C3C5F9C}" type="pres">
      <dgm:prSet presAssocID="{EFF47290-97AD-43E0-B168-54E92CEEEAFD}" presName="composite" presStyleCnt="0"/>
      <dgm:spPr/>
    </dgm:pt>
    <dgm:pt modelId="{E7C8FE6F-FC89-4C25-8D65-C9B8ABF8464B}" type="pres">
      <dgm:prSet presAssocID="{EFF47290-97AD-43E0-B168-54E92CEEEAFD}" presName="imagSh" presStyleLbl="b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F649F0E6-C0DF-499B-901F-DB01628858D5}" type="pres">
      <dgm:prSet presAssocID="{EFF47290-97AD-43E0-B168-54E92CEEEAFD}" presName="txNode" presStyleLbl="node1" presStyleIdx="0" presStyleCnt="4" custScaleX="128720">
        <dgm:presLayoutVars>
          <dgm:bulletEnabled val="1"/>
        </dgm:presLayoutVars>
      </dgm:prSet>
      <dgm:spPr/>
    </dgm:pt>
    <dgm:pt modelId="{704C355A-E680-405C-AC77-168B617FE6D3}" type="pres">
      <dgm:prSet presAssocID="{50CD4D73-0CE9-4AB6-80BC-EC9EF299B404}" presName="sibTrans" presStyleLbl="sibTrans2D1" presStyleIdx="0" presStyleCnt="3"/>
      <dgm:spPr/>
    </dgm:pt>
    <dgm:pt modelId="{11AAB897-E82B-481C-896F-73EF12AB7FA5}" type="pres">
      <dgm:prSet presAssocID="{50CD4D73-0CE9-4AB6-80BC-EC9EF299B404}" presName="connTx" presStyleLbl="sibTrans2D1" presStyleIdx="0" presStyleCnt="3"/>
      <dgm:spPr/>
    </dgm:pt>
    <dgm:pt modelId="{2CD70EC6-2C76-4474-8A89-0E939A392774}" type="pres">
      <dgm:prSet presAssocID="{84A3D75B-5DFF-4994-99A4-C1A27D52ADDA}" presName="composite" presStyleCnt="0"/>
      <dgm:spPr/>
    </dgm:pt>
    <dgm:pt modelId="{BBBCFB4C-3F27-40D5-8438-53FC89AC4915}" type="pres">
      <dgm:prSet presAssocID="{84A3D75B-5DFF-4994-99A4-C1A27D52ADDA}" presName="imagSh" presStyleLbl="b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B96471BE-86EE-4568-9E69-0AE209DC5570}" type="pres">
      <dgm:prSet presAssocID="{84A3D75B-5DFF-4994-99A4-C1A27D52ADDA}" presName="txNode" presStyleLbl="node1" presStyleIdx="1" presStyleCnt="4" custScaleX="128720">
        <dgm:presLayoutVars>
          <dgm:bulletEnabled val="1"/>
        </dgm:presLayoutVars>
      </dgm:prSet>
      <dgm:spPr/>
    </dgm:pt>
    <dgm:pt modelId="{83697CDE-FC97-4EE8-B8E7-5D1965E1A07C}" type="pres">
      <dgm:prSet presAssocID="{C1F25D54-2781-4717-BFC7-FFDFAB913365}" presName="sibTrans" presStyleLbl="sibTrans2D1" presStyleIdx="1" presStyleCnt="3"/>
      <dgm:spPr/>
    </dgm:pt>
    <dgm:pt modelId="{EB12304E-E05D-4EBF-BF70-8BB80CC009AD}" type="pres">
      <dgm:prSet presAssocID="{C1F25D54-2781-4717-BFC7-FFDFAB913365}" presName="connTx" presStyleLbl="sibTrans2D1" presStyleIdx="1" presStyleCnt="3"/>
      <dgm:spPr/>
    </dgm:pt>
    <dgm:pt modelId="{361D942F-8BD8-44B4-B6BF-02682B8A57E3}" type="pres">
      <dgm:prSet presAssocID="{44675BC6-F3EB-44F8-ABB9-160DC3922700}" presName="composite" presStyleCnt="0"/>
      <dgm:spPr/>
    </dgm:pt>
    <dgm:pt modelId="{F22557BC-71B0-44FF-99B9-C1546DBDFBC7}" type="pres">
      <dgm:prSet presAssocID="{44675BC6-F3EB-44F8-ABB9-160DC3922700}" presName="imagSh" presStyleLbl="b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dgm:spPr>
    </dgm:pt>
    <dgm:pt modelId="{60909532-A420-4C5D-93B9-B36D6B460280}" type="pres">
      <dgm:prSet presAssocID="{44675BC6-F3EB-44F8-ABB9-160DC3922700}" presName="txNode" presStyleLbl="node1" presStyleIdx="2" presStyleCnt="4" custScaleX="128720">
        <dgm:presLayoutVars>
          <dgm:bulletEnabled val="1"/>
        </dgm:presLayoutVars>
      </dgm:prSet>
      <dgm:spPr/>
    </dgm:pt>
    <dgm:pt modelId="{DC7D541F-0028-49B9-9A9D-076B59B4A4C9}" type="pres">
      <dgm:prSet presAssocID="{AC272FFA-DD4E-42FC-A139-39FC11EC5C1C}" presName="sibTrans" presStyleLbl="sibTrans2D1" presStyleIdx="2" presStyleCnt="3"/>
      <dgm:spPr/>
    </dgm:pt>
    <dgm:pt modelId="{3DFB3005-8A85-4E10-AB26-6ECADE61F350}" type="pres">
      <dgm:prSet presAssocID="{AC272FFA-DD4E-42FC-A139-39FC11EC5C1C}" presName="connTx" presStyleLbl="sibTrans2D1" presStyleIdx="2" presStyleCnt="3"/>
      <dgm:spPr/>
    </dgm:pt>
    <dgm:pt modelId="{965E4BA2-68B7-4C51-AFEE-9FE58CA27E6C}" type="pres">
      <dgm:prSet presAssocID="{6D17C85E-9AFA-4E7E-88D9-14C4C57F990C}" presName="composite" presStyleCnt="0"/>
      <dgm:spPr/>
    </dgm:pt>
    <dgm:pt modelId="{5379582B-E860-4B55-8447-97CD6120F280}" type="pres">
      <dgm:prSet presAssocID="{6D17C85E-9AFA-4E7E-88D9-14C4C57F990C}" presName="imagSh" presStyleLbl="bgImgPlace1" presStyleIdx="3" presStyleCnt="4" custAng="5400000"/>
      <dgm:spPr>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dgm:spPr>
    </dgm:pt>
    <dgm:pt modelId="{687578D5-767D-45B9-B71E-AC2BEA07DBD9}" type="pres">
      <dgm:prSet presAssocID="{6D17C85E-9AFA-4E7E-88D9-14C4C57F990C}" presName="txNode" presStyleLbl="node1" presStyleIdx="3" presStyleCnt="4" custScaleX="128720">
        <dgm:presLayoutVars>
          <dgm:bulletEnabled val="1"/>
        </dgm:presLayoutVars>
      </dgm:prSet>
      <dgm:spPr/>
    </dgm:pt>
  </dgm:ptLst>
  <dgm:cxnLst>
    <dgm:cxn modelId="{AA612D08-0FD2-4694-B00E-A70E96D3E2A3}" type="presOf" srcId="{769E76B7-0C37-4D1A-A343-55459750EDC2}" destId="{B96471BE-86EE-4568-9E69-0AE209DC5570}" srcOrd="0" destOrd="2" presId="urn:microsoft.com/office/officeart/2005/8/layout/hProcess10"/>
    <dgm:cxn modelId="{EC54FE09-B35C-4A82-8716-BCEE9FF92756}" type="presOf" srcId="{50CD4D73-0CE9-4AB6-80BC-EC9EF299B404}" destId="{704C355A-E680-405C-AC77-168B617FE6D3}" srcOrd="0" destOrd="0" presId="urn:microsoft.com/office/officeart/2005/8/layout/hProcess10"/>
    <dgm:cxn modelId="{0412F60C-B5F1-4B57-978B-EA53AAF8C1F8}" type="presOf" srcId="{AC272FFA-DD4E-42FC-A139-39FC11EC5C1C}" destId="{3DFB3005-8A85-4E10-AB26-6ECADE61F350}" srcOrd="1" destOrd="0" presId="urn:microsoft.com/office/officeart/2005/8/layout/hProcess10"/>
    <dgm:cxn modelId="{DBE16816-2482-4876-BD5F-9AA6EE606C50}" type="presOf" srcId="{57A43267-9793-4709-898C-97BDB685B119}" destId="{687578D5-767D-45B9-B71E-AC2BEA07DBD9}" srcOrd="0" destOrd="2" presId="urn:microsoft.com/office/officeart/2005/8/layout/hProcess10"/>
    <dgm:cxn modelId="{1FB98118-DE50-44C5-88A8-2FE5B6AD8E30}" srcId="{84A3D75B-5DFF-4994-99A4-C1A27D52ADDA}" destId="{EA87C73F-7FCA-4244-8BA5-41ED367C4174}" srcOrd="0" destOrd="0" parTransId="{23BC3BFF-1569-454D-B649-5183A9AA77EC}" sibTransId="{523E2DFC-FD6D-44C2-B54A-F3510AD0EDB5}"/>
    <dgm:cxn modelId="{83280922-D078-4C95-9DFA-E30570D5FC07}" type="presOf" srcId="{88AC2780-1CFA-4154-860B-2E64293D6A88}" destId="{687578D5-767D-45B9-B71E-AC2BEA07DBD9}" srcOrd="0" destOrd="3" presId="urn:microsoft.com/office/officeart/2005/8/layout/hProcess10"/>
    <dgm:cxn modelId="{7EB25524-008C-45B2-A9CF-822C7A172602}" type="presOf" srcId="{84A3D75B-5DFF-4994-99A4-C1A27D52ADDA}" destId="{B96471BE-86EE-4568-9E69-0AE209DC5570}" srcOrd="0" destOrd="0" presId="urn:microsoft.com/office/officeart/2005/8/layout/hProcess10"/>
    <dgm:cxn modelId="{4F00AA29-ED1D-4961-8FA7-0760C64284AC}" srcId="{44675BC6-F3EB-44F8-ABB9-160DC3922700}" destId="{AC39F2A7-6351-46BC-A04B-5D050075525D}" srcOrd="0" destOrd="0" parTransId="{4A8BC7E9-AB0C-4417-8D8C-9F8847F50A52}" sibTransId="{2DF52B44-5520-4481-A947-168306C8C176}"/>
    <dgm:cxn modelId="{E2E99830-5B17-44F1-A51B-732DA76F4346}" type="presOf" srcId="{61DEFDB6-209B-48AB-A800-92CC319B244B}" destId="{687578D5-767D-45B9-B71E-AC2BEA07DBD9}" srcOrd="0" destOrd="1" presId="urn:microsoft.com/office/officeart/2005/8/layout/hProcess10"/>
    <dgm:cxn modelId="{DA859335-E321-4CED-959C-9492E0216D39}" type="presOf" srcId="{EA87C73F-7FCA-4244-8BA5-41ED367C4174}" destId="{B96471BE-86EE-4568-9E69-0AE209DC5570}" srcOrd="0" destOrd="1" presId="urn:microsoft.com/office/officeart/2005/8/layout/hProcess10"/>
    <dgm:cxn modelId="{D136A13A-D21A-47A9-9C51-04B267D28834}" type="presOf" srcId="{50CD4D73-0CE9-4AB6-80BC-EC9EF299B404}" destId="{11AAB897-E82B-481C-896F-73EF12AB7FA5}" srcOrd="1" destOrd="0" presId="urn:microsoft.com/office/officeart/2005/8/layout/hProcess10"/>
    <dgm:cxn modelId="{7153A63D-A88A-416B-A240-2987A00E2FCE}" type="presOf" srcId="{EFF47290-97AD-43E0-B168-54E92CEEEAFD}" destId="{F649F0E6-C0DF-499B-901F-DB01628858D5}" srcOrd="0" destOrd="0" presId="urn:microsoft.com/office/officeart/2005/8/layout/hProcess10"/>
    <dgm:cxn modelId="{02ED715E-99C6-4D22-9D6A-81AC52CF4FE8}" type="presOf" srcId="{296ED23B-4482-4F6B-B46B-859FF61B53BD}" destId="{F649F0E6-C0DF-499B-901F-DB01628858D5}" srcOrd="0" destOrd="1" presId="urn:microsoft.com/office/officeart/2005/8/layout/hProcess10"/>
    <dgm:cxn modelId="{10E2235F-5476-4B35-83C1-51607F35383F}" type="presOf" srcId="{AC272FFA-DD4E-42FC-A139-39FC11EC5C1C}" destId="{DC7D541F-0028-49B9-9A9D-076B59B4A4C9}" srcOrd="0" destOrd="0" presId="urn:microsoft.com/office/officeart/2005/8/layout/hProcess10"/>
    <dgm:cxn modelId="{AEC5E241-944F-465C-BD20-5B4249E948EA}" type="presOf" srcId="{44675BC6-F3EB-44F8-ABB9-160DC3922700}" destId="{60909532-A420-4C5D-93B9-B36D6B460280}" srcOrd="0" destOrd="0" presId="urn:microsoft.com/office/officeart/2005/8/layout/hProcess10"/>
    <dgm:cxn modelId="{FA271A50-AFB2-48AC-8DBB-98B2CC732337}" type="presOf" srcId="{F313CD1F-2990-4E06-8BA4-820E8E483301}" destId="{E532BCE2-D777-4D77-B3DE-2BE5ADEE32F9}" srcOrd="0" destOrd="0" presId="urn:microsoft.com/office/officeart/2005/8/layout/hProcess10"/>
    <dgm:cxn modelId="{5A70E551-3E83-42E2-A878-F869944D35C3}" srcId="{F313CD1F-2990-4E06-8BA4-820E8E483301}" destId="{84A3D75B-5DFF-4994-99A4-C1A27D52ADDA}" srcOrd="1" destOrd="0" parTransId="{2AC65EA0-370B-4E25-88A4-EA8EC2FC4A6E}" sibTransId="{C1F25D54-2781-4717-BFC7-FFDFAB913365}"/>
    <dgm:cxn modelId="{F1E71E75-039B-4CD1-ACA0-FFF80751DFF1}" type="presOf" srcId="{C1F25D54-2781-4717-BFC7-FFDFAB913365}" destId="{EB12304E-E05D-4EBF-BF70-8BB80CC009AD}" srcOrd="1" destOrd="0" presId="urn:microsoft.com/office/officeart/2005/8/layout/hProcess10"/>
    <dgm:cxn modelId="{F482AA7B-0E91-48E6-9380-BC9981385717}" type="presOf" srcId="{AC39F2A7-6351-46BC-A04B-5D050075525D}" destId="{60909532-A420-4C5D-93B9-B36D6B460280}" srcOrd="0" destOrd="1" presId="urn:microsoft.com/office/officeart/2005/8/layout/hProcess10"/>
    <dgm:cxn modelId="{48F4747C-761A-47B6-A914-55E275ED4B48}" srcId="{F313CD1F-2990-4E06-8BA4-820E8E483301}" destId="{EFF47290-97AD-43E0-B168-54E92CEEEAFD}" srcOrd="0" destOrd="0" parTransId="{7DAE33C3-44BA-4D19-982F-1C7B1C73FB9E}" sibTransId="{50CD4D73-0CE9-4AB6-80BC-EC9EF299B404}"/>
    <dgm:cxn modelId="{C5F26380-ED43-4393-B658-1198545AC56C}" srcId="{6D17C85E-9AFA-4E7E-88D9-14C4C57F990C}" destId="{88AC2780-1CFA-4154-860B-2E64293D6A88}" srcOrd="2" destOrd="0" parTransId="{EE522742-5D60-4A23-9437-37CD31C74967}" sibTransId="{B5615506-2B7F-42E5-9AC9-8993FE565900}"/>
    <dgm:cxn modelId="{ACF7939C-BF17-4B9B-82C4-698B4358655B}" srcId="{44675BC6-F3EB-44F8-ABB9-160DC3922700}" destId="{53B66939-3A81-4448-A066-8E313DE81C3D}" srcOrd="1" destOrd="0" parTransId="{397C4545-CA3F-47D3-A5E0-0ACDC7EDB91A}" sibTransId="{955544E9-A7B0-4F29-A292-191F83EFF27A}"/>
    <dgm:cxn modelId="{AE15D1B6-0D01-437D-BF7E-4C95EAD809D8}" srcId="{EFF47290-97AD-43E0-B168-54E92CEEEAFD}" destId="{296ED23B-4482-4F6B-B46B-859FF61B53BD}" srcOrd="0" destOrd="0" parTransId="{A915CA8E-0CC4-4E74-ACEE-B67C97E49F5D}" sibTransId="{D2E48CF5-DAF6-4C5C-A9EA-6470C1CE1BF5}"/>
    <dgm:cxn modelId="{AD1A69C2-A7E3-484E-A7FA-9029A4EBB2BE}" type="presOf" srcId="{6D17C85E-9AFA-4E7E-88D9-14C4C57F990C}" destId="{687578D5-767D-45B9-B71E-AC2BEA07DBD9}" srcOrd="0" destOrd="0" presId="urn:microsoft.com/office/officeart/2005/8/layout/hProcess10"/>
    <dgm:cxn modelId="{2F579BC9-7691-4B9A-943B-35A276D65C9A}" srcId="{F313CD1F-2990-4E06-8BA4-820E8E483301}" destId="{6D17C85E-9AFA-4E7E-88D9-14C4C57F990C}" srcOrd="3" destOrd="0" parTransId="{C1208051-1903-4939-8E81-DF2F4EC2AFF9}" sibTransId="{A4B7C9FB-07DD-4AAA-8F63-0B4CEB574B07}"/>
    <dgm:cxn modelId="{FA5D60D1-EFA4-4226-A71F-9A1500858564}" srcId="{F313CD1F-2990-4E06-8BA4-820E8E483301}" destId="{44675BC6-F3EB-44F8-ABB9-160DC3922700}" srcOrd="2" destOrd="0" parTransId="{547F7DFD-9C86-4FDA-A81F-7462849A1D0F}" sibTransId="{AC272FFA-DD4E-42FC-A139-39FC11EC5C1C}"/>
    <dgm:cxn modelId="{77D489D4-DDB3-40EE-A042-51C2DF728E17}" srcId="{EFF47290-97AD-43E0-B168-54E92CEEEAFD}" destId="{2A67CE59-0781-4357-AC2D-566390305D2A}" srcOrd="1" destOrd="0" parTransId="{60FB841D-7CAB-4993-925E-C3FDCB436D97}" sibTransId="{5D0BEC54-A339-41CE-8B5B-81EF5794F2F8}"/>
    <dgm:cxn modelId="{9FD189D5-29DA-47D3-AEB6-FF34FFC29189}" srcId="{6D17C85E-9AFA-4E7E-88D9-14C4C57F990C}" destId="{61DEFDB6-209B-48AB-A800-92CC319B244B}" srcOrd="0" destOrd="0" parTransId="{A08243E2-BB1C-48B9-9EA4-59E07DC1812E}" sibTransId="{880666C5-4606-4540-88E4-64BB73396CA0}"/>
    <dgm:cxn modelId="{834FF8D7-B836-4B5D-850C-A760A64C2CEB}" type="presOf" srcId="{53B66939-3A81-4448-A066-8E313DE81C3D}" destId="{60909532-A420-4C5D-93B9-B36D6B460280}" srcOrd="0" destOrd="2" presId="urn:microsoft.com/office/officeart/2005/8/layout/hProcess10"/>
    <dgm:cxn modelId="{6E34D2DE-6F07-481D-8428-B8D60AD74594}" srcId="{84A3D75B-5DFF-4994-99A4-C1A27D52ADDA}" destId="{769E76B7-0C37-4D1A-A343-55459750EDC2}" srcOrd="1" destOrd="0" parTransId="{BFF2C49B-0171-42F3-B885-8F401322170C}" sibTransId="{F39B8139-198E-4118-9B94-99ADFCD998F8}"/>
    <dgm:cxn modelId="{4D90CCE8-6FC5-4A8D-848F-175117131DA2}" srcId="{6D17C85E-9AFA-4E7E-88D9-14C4C57F990C}" destId="{57A43267-9793-4709-898C-97BDB685B119}" srcOrd="1" destOrd="0" parTransId="{93B8E9CF-5B36-4915-A8FF-1AB9ACA51F31}" sibTransId="{E1904B95-5384-41B1-9457-F9538CB8C75A}"/>
    <dgm:cxn modelId="{43F06AEB-BA13-4AD6-AE64-80564F713D41}" type="presOf" srcId="{2A67CE59-0781-4357-AC2D-566390305D2A}" destId="{F649F0E6-C0DF-499B-901F-DB01628858D5}" srcOrd="0" destOrd="2" presId="urn:microsoft.com/office/officeart/2005/8/layout/hProcess10"/>
    <dgm:cxn modelId="{BAECF2F3-0832-451D-9397-A4A5A6E8FF28}" type="presOf" srcId="{C1F25D54-2781-4717-BFC7-FFDFAB913365}" destId="{83697CDE-FC97-4EE8-B8E7-5D1965E1A07C}" srcOrd="0" destOrd="0" presId="urn:microsoft.com/office/officeart/2005/8/layout/hProcess10"/>
    <dgm:cxn modelId="{E0497424-B54A-4A3D-A9AF-F6E8FD7CCF86}" type="presParOf" srcId="{E532BCE2-D777-4D77-B3DE-2BE5ADEE32F9}" destId="{C8CC2D77-0DA8-42F7-9994-56BE8C3C5F9C}" srcOrd="0" destOrd="0" presId="urn:microsoft.com/office/officeart/2005/8/layout/hProcess10"/>
    <dgm:cxn modelId="{B9E950BA-B5E1-4B35-B4B1-830F31F89C31}" type="presParOf" srcId="{C8CC2D77-0DA8-42F7-9994-56BE8C3C5F9C}" destId="{E7C8FE6F-FC89-4C25-8D65-C9B8ABF8464B}" srcOrd="0" destOrd="0" presId="urn:microsoft.com/office/officeart/2005/8/layout/hProcess10"/>
    <dgm:cxn modelId="{A81A9E43-CCD0-4ED6-B8A0-866E9A794E1D}" type="presParOf" srcId="{C8CC2D77-0DA8-42F7-9994-56BE8C3C5F9C}" destId="{F649F0E6-C0DF-499B-901F-DB01628858D5}" srcOrd="1" destOrd="0" presId="urn:microsoft.com/office/officeart/2005/8/layout/hProcess10"/>
    <dgm:cxn modelId="{A60705C5-B68E-40A5-BC13-FBADFFD63C9B}" type="presParOf" srcId="{E532BCE2-D777-4D77-B3DE-2BE5ADEE32F9}" destId="{704C355A-E680-405C-AC77-168B617FE6D3}" srcOrd="1" destOrd="0" presId="urn:microsoft.com/office/officeart/2005/8/layout/hProcess10"/>
    <dgm:cxn modelId="{32CF2250-8BD7-42B4-B068-517E9F3D92B5}" type="presParOf" srcId="{704C355A-E680-405C-AC77-168B617FE6D3}" destId="{11AAB897-E82B-481C-896F-73EF12AB7FA5}" srcOrd="0" destOrd="0" presId="urn:microsoft.com/office/officeart/2005/8/layout/hProcess10"/>
    <dgm:cxn modelId="{27ACF33B-C433-4882-B10C-EA58350ED0D4}" type="presParOf" srcId="{E532BCE2-D777-4D77-B3DE-2BE5ADEE32F9}" destId="{2CD70EC6-2C76-4474-8A89-0E939A392774}" srcOrd="2" destOrd="0" presId="urn:microsoft.com/office/officeart/2005/8/layout/hProcess10"/>
    <dgm:cxn modelId="{6BBAC920-1F47-4FE4-AE6F-D513ED7EE10D}" type="presParOf" srcId="{2CD70EC6-2C76-4474-8A89-0E939A392774}" destId="{BBBCFB4C-3F27-40D5-8438-53FC89AC4915}" srcOrd="0" destOrd="0" presId="urn:microsoft.com/office/officeart/2005/8/layout/hProcess10"/>
    <dgm:cxn modelId="{D16634F1-6C65-485D-8ACB-7C04E049FDFE}" type="presParOf" srcId="{2CD70EC6-2C76-4474-8A89-0E939A392774}" destId="{B96471BE-86EE-4568-9E69-0AE209DC5570}" srcOrd="1" destOrd="0" presId="urn:microsoft.com/office/officeart/2005/8/layout/hProcess10"/>
    <dgm:cxn modelId="{83C398A4-7141-47AA-8808-0C701D2CE674}" type="presParOf" srcId="{E532BCE2-D777-4D77-B3DE-2BE5ADEE32F9}" destId="{83697CDE-FC97-4EE8-B8E7-5D1965E1A07C}" srcOrd="3" destOrd="0" presId="urn:microsoft.com/office/officeart/2005/8/layout/hProcess10"/>
    <dgm:cxn modelId="{5163FFE2-91D5-47CF-833C-8672A2507064}" type="presParOf" srcId="{83697CDE-FC97-4EE8-B8E7-5D1965E1A07C}" destId="{EB12304E-E05D-4EBF-BF70-8BB80CC009AD}" srcOrd="0" destOrd="0" presId="urn:microsoft.com/office/officeart/2005/8/layout/hProcess10"/>
    <dgm:cxn modelId="{B96062DB-E7CE-43A1-A5BF-94E8F3F67E0A}" type="presParOf" srcId="{E532BCE2-D777-4D77-B3DE-2BE5ADEE32F9}" destId="{361D942F-8BD8-44B4-B6BF-02682B8A57E3}" srcOrd="4" destOrd="0" presId="urn:microsoft.com/office/officeart/2005/8/layout/hProcess10"/>
    <dgm:cxn modelId="{198BC366-58B0-4A28-9E74-A695276C2B04}" type="presParOf" srcId="{361D942F-8BD8-44B4-B6BF-02682B8A57E3}" destId="{F22557BC-71B0-44FF-99B9-C1546DBDFBC7}" srcOrd="0" destOrd="0" presId="urn:microsoft.com/office/officeart/2005/8/layout/hProcess10"/>
    <dgm:cxn modelId="{6F1C0788-B439-41FA-AD33-E6D915F1378F}" type="presParOf" srcId="{361D942F-8BD8-44B4-B6BF-02682B8A57E3}" destId="{60909532-A420-4C5D-93B9-B36D6B460280}" srcOrd="1" destOrd="0" presId="urn:microsoft.com/office/officeart/2005/8/layout/hProcess10"/>
    <dgm:cxn modelId="{3A6E4CFF-8420-4576-8889-6A1B9F36D475}" type="presParOf" srcId="{E532BCE2-D777-4D77-B3DE-2BE5ADEE32F9}" destId="{DC7D541F-0028-49B9-9A9D-076B59B4A4C9}" srcOrd="5" destOrd="0" presId="urn:microsoft.com/office/officeart/2005/8/layout/hProcess10"/>
    <dgm:cxn modelId="{CDFF9D29-1CCC-4D7B-A928-0572435B75B1}" type="presParOf" srcId="{DC7D541F-0028-49B9-9A9D-076B59B4A4C9}" destId="{3DFB3005-8A85-4E10-AB26-6ECADE61F350}" srcOrd="0" destOrd="0" presId="urn:microsoft.com/office/officeart/2005/8/layout/hProcess10"/>
    <dgm:cxn modelId="{E7F14C78-91C8-4B7A-9DC8-0B9B08B41F07}" type="presParOf" srcId="{E532BCE2-D777-4D77-B3DE-2BE5ADEE32F9}" destId="{965E4BA2-68B7-4C51-AFEE-9FE58CA27E6C}" srcOrd="6" destOrd="0" presId="urn:microsoft.com/office/officeart/2005/8/layout/hProcess10"/>
    <dgm:cxn modelId="{723913B0-C6E7-4572-B204-D48A0DE51491}" type="presParOf" srcId="{965E4BA2-68B7-4C51-AFEE-9FE58CA27E6C}" destId="{5379582B-E860-4B55-8447-97CD6120F280}" srcOrd="0" destOrd="0" presId="urn:microsoft.com/office/officeart/2005/8/layout/hProcess10"/>
    <dgm:cxn modelId="{D79FB970-4090-4709-9133-8091B9CEB377}" type="presParOf" srcId="{965E4BA2-68B7-4C51-AFEE-9FE58CA27E6C}" destId="{687578D5-767D-45B9-B71E-AC2BEA07DBD9}"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13CD1F-2990-4E06-8BA4-820E8E483301}" type="doc">
      <dgm:prSet loTypeId="urn:microsoft.com/office/officeart/2005/8/layout/hProcess10" loCatId="process" qsTypeId="urn:microsoft.com/office/officeart/2005/8/quickstyle/simple1" qsCatId="simple" csTypeId="urn:microsoft.com/office/officeart/2005/8/colors/colorful5" csCatId="colorful" phldr="1"/>
      <dgm:spPr/>
      <dgm:t>
        <a:bodyPr/>
        <a:lstStyle/>
        <a:p>
          <a:endParaRPr lang="en-US"/>
        </a:p>
      </dgm:t>
    </dgm:pt>
    <dgm:pt modelId="{EFF47290-97AD-43E0-B168-54E92CEEEAFD}">
      <dgm:prSet phldrT="[Text]"/>
      <dgm:spPr/>
      <dgm:t>
        <a:bodyPr/>
        <a:lstStyle/>
        <a:p>
          <a:r>
            <a:rPr lang="en-US" b="1" dirty="0"/>
            <a:t>Step 1</a:t>
          </a:r>
        </a:p>
      </dgm:t>
    </dgm:pt>
    <dgm:pt modelId="{7DAE33C3-44BA-4D19-982F-1C7B1C73FB9E}" type="parTrans" cxnId="{48F4747C-761A-47B6-A914-55E275ED4B48}">
      <dgm:prSet/>
      <dgm:spPr/>
      <dgm:t>
        <a:bodyPr/>
        <a:lstStyle/>
        <a:p>
          <a:endParaRPr lang="en-US"/>
        </a:p>
      </dgm:t>
    </dgm:pt>
    <dgm:pt modelId="{50CD4D73-0CE9-4AB6-80BC-EC9EF299B404}" type="sibTrans" cxnId="{48F4747C-761A-47B6-A914-55E275ED4B48}">
      <dgm:prSet/>
      <dgm:spPr/>
      <dgm:t>
        <a:bodyPr/>
        <a:lstStyle/>
        <a:p>
          <a:endParaRPr lang="en-US"/>
        </a:p>
      </dgm:t>
    </dgm:pt>
    <dgm:pt modelId="{296ED23B-4482-4F6B-B46B-859FF61B53BD}">
      <dgm:prSet phldrT="[Text]"/>
      <dgm:spPr/>
      <dgm:t>
        <a:bodyPr/>
        <a:lstStyle/>
        <a:p>
          <a:r>
            <a:rPr lang="en-US" dirty="0"/>
            <a:t>Cell collection</a:t>
          </a:r>
        </a:p>
      </dgm:t>
    </dgm:pt>
    <dgm:pt modelId="{A915CA8E-0CC4-4E74-ACEE-B67C97E49F5D}" type="parTrans" cxnId="{AE15D1B6-0D01-437D-BF7E-4C95EAD809D8}">
      <dgm:prSet/>
      <dgm:spPr/>
      <dgm:t>
        <a:bodyPr/>
        <a:lstStyle/>
        <a:p>
          <a:endParaRPr lang="en-US"/>
        </a:p>
      </dgm:t>
    </dgm:pt>
    <dgm:pt modelId="{D2E48CF5-DAF6-4C5C-A9EA-6470C1CE1BF5}" type="sibTrans" cxnId="{AE15D1B6-0D01-437D-BF7E-4C95EAD809D8}">
      <dgm:prSet/>
      <dgm:spPr/>
      <dgm:t>
        <a:bodyPr/>
        <a:lstStyle/>
        <a:p>
          <a:endParaRPr lang="en-US"/>
        </a:p>
      </dgm:t>
    </dgm:pt>
    <dgm:pt modelId="{2A67CE59-0781-4357-AC2D-566390305D2A}">
      <dgm:prSet phldrT="[Text]"/>
      <dgm:spPr/>
      <dgm:t>
        <a:bodyPr/>
        <a:lstStyle/>
        <a:p>
          <a:r>
            <a:rPr lang="en-US" dirty="0"/>
            <a:t>Cell prep</a:t>
          </a:r>
        </a:p>
      </dgm:t>
    </dgm:pt>
    <dgm:pt modelId="{60FB841D-7CAB-4993-925E-C3FDCB436D97}" type="parTrans" cxnId="{77D489D4-DDB3-40EE-A042-51C2DF728E17}">
      <dgm:prSet/>
      <dgm:spPr/>
      <dgm:t>
        <a:bodyPr/>
        <a:lstStyle/>
        <a:p>
          <a:endParaRPr lang="en-US"/>
        </a:p>
      </dgm:t>
    </dgm:pt>
    <dgm:pt modelId="{5D0BEC54-A339-41CE-8B5B-81EF5794F2F8}" type="sibTrans" cxnId="{77D489D4-DDB3-40EE-A042-51C2DF728E17}">
      <dgm:prSet/>
      <dgm:spPr/>
      <dgm:t>
        <a:bodyPr/>
        <a:lstStyle/>
        <a:p>
          <a:endParaRPr lang="en-US"/>
        </a:p>
      </dgm:t>
    </dgm:pt>
    <dgm:pt modelId="{84A3D75B-5DFF-4994-99A4-C1A27D52ADDA}">
      <dgm:prSet phldrT="[Text]"/>
      <dgm:spPr/>
      <dgm:t>
        <a:bodyPr/>
        <a:lstStyle/>
        <a:p>
          <a:r>
            <a:rPr lang="en-US" b="1" dirty="0"/>
            <a:t>Step 2</a:t>
          </a:r>
        </a:p>
      </dgm:t>
      <dgm:extLst>
        <a:ext uri="{E40237B7-FDA0-4F09-8148-C483321AD2D9}">
          <dgm14:cNvPr xmlns:dgm14="http://schemas.microsoft.com/office/drawing/2010/diagram" id="0" name="">
            <a:hlinkClick xmlns:r="http://schemas.openxmlformats.org/officeDocument/2006/relationships" r:id="" action="ppaction://hlinkshowjump?jump=nextslide"/>
          </dgm14:cNvPr>
        </a:ext>
      </dgm:extLst>
    </dgm:pt>
    <dgm:pt modelId="{2AC65EA0-370B-4E25-88A4-EA8EC2FC4A6E}" type="parTrans" cxnId="{5A70E551-3E83-42E2-A878-F869944D35C3}">
      <dgm:prSet/>
      <dgm:spPr/>
      <dgm:t>
        <a:bodyPr/>
        <a:lstStyle/>
        <a:p>
          <a:endParaRPr lang="en-US"/>
        </a:p>
      </dgm:t>
    </dgm:pt>
    <dgm:pt modelId="{C1F25D54-2781-4717-BFC7-FFDFAB913365}" type="sibTrans" cxnId="{5A70E551-3E83-42E2-A878-F869944D35C3}">
      <dgm:prSet/>
      <dgm:spPr/>
      <dgm:t>
        <a:bodyPr/>
        <a:lstStyle/>
        <a:p>
          <a:endParaRPr lang="en-US"/>
        </a:p>
      </dgm:t>
    </dgm:pt>
    <dgm:pt modelId="{EA87C73F-7FCA-4244-8BA5-41ED367C4174}">
      <dgm:prSet phldrT="[Text]"/>
      <dgm:spPr/>
      <dgm:t>
        <a:bodyPr/>
        <a:lstStyle/>
        <a:p>
          <a:r>
            <a:rPr lang="en-US" dirty="0"/>
            <a:t>DNA prep w/ PCR beads</a:t>
          </a:r>
        </a:p>
      </dgm:t>
    </dgm:pt>
    <dgm:pt modelId="{23BC3BFF-1569-454D-B649-5183A9AA77EC}" type="parTrans" cxnId="{1FB98118-DE50-44C5-88A8-2FE5B6AD8E30}">
      <dgm:prSet/>
      <dgm:spPr/>
      <dgm:t>
        <a:bodyPr/>
        <a:lstStyle/>
        <a:p>
          <a:endParaRPr lang="en-US"/>
        </a:p>
      </dgm:t>
    </dgm:pt>
    <dgm:pt modelId="{523E2DFC-FD6D-44C2-B54A-F3510AD0EDB5}" type="sibTrans" cxnId="{1FB98118-DE50-44C5-88A8-2FE5B6AD8E30}">
      <dgm:prSet/>
      <dgm:spPr/>
      <dgm:t>
        <a:bodyPr/>
        <a:lstStyle/>
        <a:p>
          <a:endParaRPr lang="en-US"/>
        </a:p>
      </dgm:t>
    </dgm:pt>
    <dgm:pt modelId="{44675BC6-F3EB-44F8-ABB9-160DC3922700}">
      <dgm:prSet phldrT="[Text]"/>
      <dgm:spPr/>
      <dgm:t>
        <a:bodyPr/>
        <a:lstStyle/>
        <a:p>
          <a:r>
            <a:rPr lang="en-US" b="1" dirty="0"/>
            <a:t>Step 3</a:t>
          </a:r>
        </a:p>
      </dgm:t>
    </dgm:pt>
    <dgm:pt modelId="{547F7DFD-9C86-4FDA-A81F-7462849A1D0F}" type="parTrans" cxnId="{FA5D60D1-EFA4-4226-A71F-9A1500858564}">
      <dgm:prSet/>
      <dgm:spPr/>
      <dgm:t>
        <a:bodyPr/>
        <a:lstStyle/>
        <a:p>
          <a:endParaRPr lang="en-US"/>
        </a:p>
      </dgm:t>
    </dgm:pt>
    <dgm:pt modelId="{AC272FFA-DD4E-42FC-A139-39FC11EC5C1C}" type="sibTrans" cxnId="{FA5D60D1-EFA4-4226-A71F-9A1500858564}">
      <dgm:prSet/>
      <dgm:spPr>
        <a:solidFill>
          <a:srgbClr val="45A150"/>
        </a:solidFill>
      </dgm:spPr>
      <dgm:t>
        <a:bodyPr/>
        <a:lstStyle/>
        <a:p>
          <a:endParaRPr lang="en-US"/>
        </a:p>
      </dgm:t>
    </dgm:pt>
    <dgm:pt modelId="{AC39F2A7-6351-46BC-A04B-5D050075525D}">
      <dgm:prSet phldrT="[Text]"/>
      <dgm:spPr/>
      <dgm:t>
        <a:bodyPr/>
        <a:lstStyle/>
        <a:p>
          <a:r>
            <a:rPr lang="en-US" dirty="0"/>
            <a:t>Program the mini16</a:t>
          </a:r>
        </a:p>
      </dgm:t>
    </dgm:pt>
    <dgm:pt modelId="{4A8BC7E9-AB0C-4417-8D8C-9F8847F50A52}" type="parTrans" cxnId="{4F00AA29-ED1D-4961-8FA7-0760C64284AC}">
      <dgm:prSet/>
      <dgm:spPr/>
      <dgm:t>
        <a:bodyPr/>
        <a:lstStyle/>
        <a:p>
          <a:endParaRPr lang="en-US"/>
        </a:p>
      </dgm:t>
    </dgm:pt>
    <dgm:pt modelId="{2DF52B44-5520-4481-A947-168306C8C176}" type="sibTrans" cxnId="{4F00AA29-ED1D-4961-8FA7-0760C64284AC}">
      <dgm:prSet/>
      <dgm:spPr/>
      <dgm:t>
        <a:bodyPr/>
        <a:lstStyle/>
        <a:p>
          <a:endParaRPr lang="en-US"/>
        </a:p>
      </dgm:t>
    </dgm:pt>
    <dgm:pt modelId="{53B66939-3A81-4448-A066-8E313DE81C3D}">
      <dgm:prSet phldrT="[Text]"/>
      <dgm:spPr/>
      <dgm:t>
        <a:bodyPr/>
        <a:lstStyle/>
        <a:p>
          <a:r>
            <a:rPr lang="en-US" b="1" dirty="0">
              <a:solidFill>
                <a:srgbClr val="002060"/>
              </a:solidFill>
            </a:rPr>
            <a:t>PCR</a:t>
          </a:r>
          <a:r>
            <a:rPr lang="en-US" dirty="0"/>
            <a:t> (thermocycling)</a:t>
          </a:r>
        </a:p>
      </dgm:t>
    </dgm:pt>
    <dgm:pt modelId="{397C4545-CA3F-47D3-A5E0-0ACDC7EDB91A}" type="parTrans" cxnId="{ACF7939C-BF17-4B9B-82C4-698B4358655B}">
      <dgm:prSet/>
      <dgm:spPr/>
      <dgm:t>
        <a:bodyPr/>
        <a:lstStyle/>
        <a:p>
          <a:endParaRPr lang="en-US"/>
        </a:p>
      </dgm:t>
    </dgm:pt>
    <dgm:pt modelId="{955544E9-A7B0-4F29-A292-191F83EFF27A}" type="sibTrans" cxnId="{ACF7939C-BF17-4B9B-82C4-698B4358655B}">
      <dgm:prSet/>
      <dgm:spPr/>
      <dgm:t>
        <a:bodyPr/>
        <a:lstStyle/>
        <a:p>
          <a:endParaRPr lang="en-US"/>
        </a:p>
      </dgm:t>
    </dgm:pt>
    <dgm:pt modelId="{6D17C85E-9AFA-4E7E-88D9-14C4C57F990C}">
      <dgm:prSet phldrT="[Text]"/>
      <dgm:spPr>
        <a:solidFill>
          <a:srgbClr val="34885A"/>
        </a:solidFill>
      </dgm:spPr>
      <dgm:t>
        <a:bodyPr/>
        <a:lstStyle/>
        <a:p>
          <a:r>
            <a:rPr lang="en-US" b="1" dirty="0"/>
            <a:t>Step 4</a:t>
          </a:r>
        </a:p>
      </dgm:t>
    </dgm:pt>
    <dgm:pt modelId="{C1208051-1903-4939-8E81-DF2F4EC2AFF9}" type="parTrans" cxnId="{2F579BC9-7691-4B9A-943B-35A276D65C9A}">
      <dgm:prSet/>
      <dgm:spPr/>
      <dgm:t>
        <a:bodyPr/>
        <a:lstStyle/>
        <a:p>
          <a:endParaRPr lang="en-US"/>
        </a:p>
      </dgm:t>
    </dgm:pt>
    <dgm:pt modelId="{A4B7C9FB-07DD-4AAA-8F63-0B4CEB574B07}" type="sibTrans" cxnId="{2F579BC9-7691-4B9A-943B-35A276D65C9A}">
      <dgm:prSet/>
      <dgm:spPr/>
      <dgm:t>
        <a:bodyPr/>
        <a:lstStyle/>
        <a:p>
          <a:endParaRPr lang="en-US"/>
        </a:p>
      </dgm:t>
    </dgm:pt>
    <dgm:pt modelId="{61DEFDB6-209B-48AB-A800-92CC319B244B}">
      <dgm:prSet phldrT="[Text]"/>
      <dgm:spPr>
        <a:solidFill>
          <a:srgbClr val="34885A"/>
        </a:solidFill>
      </dgm:spPr>
      <dgm:t>
        <a:bodyPr/>
        <a:lstStyle/>
        <a:p>
          <a:r>
            <a:rPr lang="en-US" dirty="0"/>
            <a:t>Prep &amp; load gel w/ ladder and DNA</a:t>
          </a:r>
        </a:p>
      </dgm:t>
    </dgm:pt>
    <dgm:pt modelId="{A08243E2-BB1C-48B9-9EA4-59E07DC1812E}" type="parTrans" cxnId="{9FD189D5-29DA-47D3-AEB6-FF34FFC29189}">
      <dgm:prSet/>
      <dgm:spPr/>
      <dgm:t>
        <a:bodyPr/>
        <a:lstStyle/>
        <a:p>
          <a:endParaRPr lang="en-US"/>
        </a:p>
      </dgm:t>
    </dgm:pt>
    <dgm:pt modelId="{880666C5-4606-4540-88E4-64BB73396CA0}" type="sibTrans" cxnId="{9FD189D5-29DA-47D3-AEB6-FF34FFC29189}">
      <dgm:prSet/>
      <dgm:spPr/>
      <dgm:t>
        <a:bodyPr/>
        <a:lstStyle/>
        <a:p>
          <a:endParaRPr lang="en-US"/>
        </a:p>
      </dgm:t>
    </dgm:pt>
    <dgm:pt modelId="{57A43267-9793-4709-898C-97BDB685B119}">
      <dgm:prSet phldrT="[Text]"/>
      <dgm:spPr>
        <a:solidFill>
          <a:srgbClr val="34885A"/>
        </a:solidFill>
      </dgm:spPr>
      <dgm:t>
        <a:bodyPr/>
        <a:lstStyle/>
        <a:p>
          <a:r>
            <a:rPr lang="en-US" b="1" dirty="0">
              <a:solidFill>
                <a:srgbClr val="002060"/>
              </a:solidFill>
            </a:rPr>
            <a:t>Gel electrophoresis</a:t>
          </a:r>
        </a:p>
      </dgm:t>
    </dgm:pt>
    <dgm:pt modelId="{93B8E9CF-5B36-4915-A8FF-1AB9ACA51F31}" type="parTrans" cxnId="{4D90CCE8-6FC5-4A8D-848F-175117131DA2}">
      <dgm:prSet/>
      <dgm:spPr/>
      <dgm:t>
        <a:bodyPr/>
        <a:lstStyle/>
        <a:p>
          <a:endParaRPr lang="en-US"/>
        </a:p>
      </dgm:t>
    </dgm:pt>
    <dgm:pt modelId="{E1904B95-5384-41B1-9457-F9538CB8C75A}" type="sibTrans" cxnId="{4D90CCE8-6FC5-4A8D-848F-175117131DA2}">
      <dgm:prSet/>
      <dgm:spPr/>
      <dgm:t>
        <a:bodyPr/>
        <a:lstStyle/>
        <a:p>
          <a:endParaRPr lang="en-US"/>
        </a:p>
      </dgm:t>
    </dgm:pt>
    <dgm:pt modelId="{88AC2780-1CFA-4154-860B-2E64293D6A88}">
      <dgm:prSet phldrT="[Text]"/>
      <dgm:spPr>
        <a:solidFill>
          <a:srgbClr val="34885A"/>
        </a:solidFill>
      </dgm:spPr>
      <dgm:t>
        <a:bodyPr/>
        <a:lstStyle/>
        <a:p>
          <a:r>
            <a:rPr lang="en-US" dirty="0"/>
            <a:t>Analyze gel</a:t>
          </a:r>
        </a:p>
      </dgm:t>
    </dgm:pt>
    <dgm:pt modelId="{EE522742-5D60-4A23-9437-37CD31C74967}" type="parTrans" cxnId="{C5F26380-ED43-4393-B658-1198545AC56C}">
      <dgm:prSet/>
      <dgm:spPr/>
      <dgm:t>
        <a:bodyPr/>
        <a:lstStyle/>
        <a:p>
          <a:endParaRPr lang="en-US"/>
        </a:p>
      </dgm:t>
    </dgm:pt>
    <dgm:pt modelId="{B5615506-2B7F-42E5-9AC9-8993FE565900}" type="sibTrans" cxnId="{C5F26380-ED43-4393-B658-1198545AC56C}">
      <dgm:prSet/>
      <dgm:spPr/>
      <dgm:t>
        <a:bodyPr/>
        <a:lstStyle/>
        <a:p>
          <a:endParaRPr lang="en-US"/>
        </a:p>
      </dgm:t>
    </dgm:pt>
    <dgm:pt modelId="{769E76B7-0C37-4D1A-A343-55459750EDC2}">
      <dgm:prSet phldrT="[Text]"/>
      <dgm:spPr/>
      <dgm:t>
        <a:bodyPr/>
        <a:lstStyle/>
        <a:p>
          <a:r>
            <a:rPr lang="en-US" dirty="0"/>
            <a:t>Add primers</a:t>
          </a:r>
        </a:p>
      </dgm:t>
    </dgm:pt>
    <dgm:pt modelId="{BFF2C49B-0171-42F3-B885-8F401322170C}" type="parTrans" cxnId="{6E34D2DE-6F07-481D-8428-B8D60AD74594}">
      <dgm:prSet/>
      <dgm:spPr/>
      <dgm:t>
        <a:bodyPr/>
        <a:lstStyle/>
        <a:p>
          <a:endParaRPr lang="en-US"/>
        </a:p>
      </dgm:t>
    </dgm:pt>
    <dgm:pt modelId="{F39B8139-198E-4118-9B94-99ADFCD998F8}" type="sibTrans" cxnId="{6E34D2DE-6F07-481D-8428-B8D60AD74594}">
      <dgm:prSet/>
      <dgm:spPr/>
      <dgm:t>
        <a:bodyPr/>
        <a:lstStyle/>
        <a:p>
          <a:endParaRPr lang="en-US"/>
        </a:p>
      </dgm:t>
    </dgm:pt>
    <dgm:pt modelId="{E532BCE2-D777-4D77-B3DE-2BE5ADEE32F9}" type="pres">
      <dgm:prSet presAssocID="{F313CD1F-2990-4E06-8BA4-820E8E483301}" presName="Name0" presStyleCnt="0">
        <dgm:presLayoutVars>
          <dgm:dir/>
          <dgm:resizeHandles val="exact"/>
        </dgm:presLayoutVars>
      </dgm:prSet>
      <dgm:spPr/>
    </dgm:pt>
    <dgm:pt modelId="{C8CC2D77-0DA8-42F7-9994-56BE8C3C5F9C}" type="pres">
      <dgm:prSet presAssocID="{EFF47290-97AD-43E0-B168-54E92CEEEAFD}" presName="composite" presStyleCnt="0"/>
      <dgm:spPr/>
    </dgm:pt>
    <dgm:pt modelId="{E7C8FE6F-FC89-4C25-8D65-C9B8ABF8464B}" type="pres">
      <dgm:prSet presAssocID="{EFF47290-97AD-43E0-B168-54E92CEEEAFD}" presName="imagSh" presStyleLbl="b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F649F0E6-C0DF-499B-901F-DB01628858D5}" type="pres">
      <dgm:prSet presAssocID="{EFF47290-97AD-43E0-B168-54E92CEEEAFD}" presName="txNode" presStyleLbl="node1" presStyleIdx="0" presStyleCnt="4" custScaleX="128720">
        <dgm:presLayoutVars>
          <dgm:bulletEnabled val="1"/>
        </dgm:presLayoutVars>
      </dgm:prSet>
      <dgm:spPr/>
    </dgm:pt>
    <dgm:pt modelId="{704C355A-E680-405C-AC77-168B617FE6D3}" type="pres">
      <dgm:prSet presAssocID="{50CD4D73-0CE9-4AB6-80BC-EC9EF299B404}" presName="sibTrans" presStyleLbl="sibTrans2D1" presStyleIdx="0" presStyleCnt="3"/>
      <dgm:spPr/>
    </dgm:pt>
    <dgm:pt modelId="{11AAB897-E82B-481C-896F-73EF12AB7FA5}" type="pres">
      <dgm:prSet presAssocID="{50CD4D73-0CE9-4AB6-80BC-EC9EF299B404}" presName="connTx" presStyleLbl="sibTrans2D1" presStyleIdx="0" presStyleCnt="3"/>
      <dgm:spPr/>
    </dgm:pt>
    <dgm:pt modelId="{2CD70EC6-2C76-4474-8A89-0E939A392774}" type="pres">
      <dgm:prSet presAssocID="{84A3D75B-5DFF-4994-99A4-C1A27D52ADDA}" presName="composite" presStyleCnt="0"/>
      <dgm:spPr/>
    </dgm:pt>
    <dgm:pt modelId="{BBBCFB4C-3F27-40D5-8438-53FC89AC4915}" type="pres">
      <dgm:prSet presAssocID="{84A3D75B-5DFF-4994-99A4-C1A27D52ADDA}" presName="imagSh" presStyleLbl="b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B96471BE-86EE-4568-9E69-0AE209DC5570}" type="pres">
      <dgm:prSet presAssocID="{84A3D75B-5DFF-4994-99A4-C1A27D52ADDA}" presName="txNode" presStyleLbl="node1" presStyleIdx="1" presStyleCnt="4" custScaleX="128720">
        <dgm:presLayoutVars>
          <dgm:bulletEnabled val="1"/>
        </dgm:presLayoutVars>
      </dgm:prSet>
      <dgm:spPr/>
    </dgm:pt>
    <dgm:pt modelId="{83697CDE-FC97-4EE8-B8E7-5D1965E1A07C}" type="pres">
      <dgm:prSet presAssocID="{C1F25D54-2781-4717-BFC7-FFDFAB913365}" presName="sibTrans" presStyleLbl="sibTrans2D1" presStyleIdx="1" presStyleCnt="3"/>
      <dgm:spPr/>
    </dgm:pt>
    <dgm:pt modelId="{EB12304E-E05D-4EBF-BF70-8BB80CC009AD}" type="pres">
      <dgm:prSet presAssocID="{C1F25D54-2781-4717-BFC7-FFDFAB913365}" presName="connTx" presStyleLbl="sibTrans2D1" presStyleIdx="1" presStyleCnt="3"/>
      <dgm:spPr/>
    </dgm:pt>
    <dgm:pt modelId="{361D942F-8BD8-44B4-B6BF-02682B8A57E3}" type="pres">
      <dgm:prSet presAssocID="{44675BC6-F3EB-44F8-ABB9-160DC3922700}" presName="composite" presStyleCnt="0"/>
      <dgm:spPr/>
    </dgm:pt>
    <dgm:pt modelId="{F22557BC-71B0-44FF-99B9-C1546DBDFBC7}" type="pres">
      <dgm:prSet presAssocID="{44675BC6-F3EB-44F8-ABB9-160DC3922700}" presName="imagSh" presStyleLbl="b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dgm:spPr>
    </dgm:pt>
    <dgm:pt modelId="{60909532-A420-4C5D-93B9-B36D6B460280}" type="pres">
      <dgm:prSet presAssocID="{44675BC6-F3EB-44F8-ABB9-160DC3922700}" presName="txNode" presStyleLbl="node1" presStyleIdx="2" presStyleCnt="4" custScaleX="128720">
        <dgm:presLayoutVars>
          <dgm:bulletEnabled val="1"/>
        </dgm:presLayoutVars>
      </dgm:prSet>
      <dgm:spPr/>
    </dgm:pt>
    <dgm:pt modelId="{DC7D541F-0028-49B9-9A9D-076B59B4A4C9}" type="pres">
      <dgm:prSet presAssocID="{AC272FFA-DD4E-42FC-A139-39FC11EC5C1C}" presName="sibTrans" presStyleLbl="sibTrans2D1" presStyleIdx="2" presStyleCnt="3"/>
      <dgm:spPr/>
    </dgm:pt>
    <dgm:pt modelId="{3DFB3005-8A85-4E10-AB26-6ECADE61F350}" type="pres">
      <dgm:prSet presAssocID="{AC272FFA-DD4E-42FC-A139-39FC11EC5C1C}" presName="connTx" presStyleLbl="sibTrans2D1" presStyleIdx="2" presStyleCnt="3"/>
      <dgm:spPr/>
    </dgm:pt>
    <dgm:pt modelId="{965E4BA2-68B7-4C51-AFEE-9FE58CA27E6C}" type="pres">
      <dgm:prSet presAssocID="{6D17C85E-9AFA-4E7E-88D9-14C4C57F990C}" presName="composite" presStyleCnt="0"/>
      <dgm:spPr/>
    </dgm:pt>
    <dgm:pt modelId="{5379582B-E860-4B55-8447-97CD6120F280}" type="pres">
      <dgm:prSet presAssocID="{6D17C85E-9AFA-4E7E-88D9-14C4C57F990C}" presName="imagSh" presStyleLbl="bgImgPlace1" presStyleIdx="3" presStyleCnt="4" custAng="5400000"/>
      <dgm:spPr>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dgm:spPr>
    </dgm:pt>
    <dgm:pt modelId="{687578D5-767D-45B9-B71E-AC2BEA07DBD9}" type="pres">
      <dgm:prSet presAssocID="{6D17C85E-9AFA-4E7E-88D9-14C4C57F990C}" presName="txNode" presStyleLbl="node1" presStyleIdx="3" presStyleCnt="4" custScaleX="128720">
        <dgm:presLayoutVars>
          <dgm:bulletEnabled val="1"/>
        </dgm:presLayoutVars>
      </dgm:prSet>
      <dgm:spPr/>
    </dgm:pt>
  </dgm:ptLst>
  <dgm:cxnLst>
    <dgm:cxn modelId="{AA612D08-0FD2-4694-B00E-A70E96D3E2A3}" type="presOf" srcId="{769E76B7-0C37-4D1A-A343-55459750EDC2}" destId="{B96471BE-86EE-4568-9E69-0AE209DC5570}" srcOrd="0" destOrd="2" presId="urn:microsoft.com/office/officeart/2005/8/layout/hProcess10"/>
    <dgm:cxn modelId="{EC54FE09-B35C-4A82-8716-BCEE9FF92756}" type="presOf" srcId="{50CD4D73-0CE9-4AB6-80BC-EC9EF299B404}" destId="{704C355A-E680-405C-AC77-168B617FE6D3}" srcOrd="0" destOrd="0" presId="urn:microsoft.com/office/officeart/2005/8/layout/hProcess10"/>
    <dgm:cxn modelId="{0412F60C-B5F1-4B57-978B-EA53AAF8C1F8}" type="presOf" srcId="{AC272FFA-DD4E-42FC-A139-39FC11EC5C1C}" destId="{3DFB3005-8A85-4E10-AB26-6ECADE61F350}" srcOrd="1" destOrd="0" presId="urn:microsoft.com/office/officeart/2005/8/layout/hProcess10"/>
    <dgm:cxn modelId="{DBE16816-2482-4876-BD5F-9AA6EE606C50}" type="presOf" srcId="{57A43267-9793-4709-898C-97BDB685B119}" destId="{687578D5-767D-45B9-B71E-AC2BEA07DBD9}" srcOrd="0" destOrd="2" presId="urn:microsoft.com/office/officeart/2005/8/layout/hProcess10"/>
    <dgm:cxn modelId="{1FB98118-DE50-44C5-88A8-2FE5B6AD8E30}" srcId="{84A3D75B-5DFF-4994-99A4-C1A27D52ADDA}" destId="{EA87C73F-7FCA-4244-8BA5-41ED367C4174}" srcOrd="0" destOrd="0" parTransId="{23BC3BFF-1569-454D-B649-5183A9AA77EC}" sibTransId="{523E2DFC-FD6D-44C2-B54A-F3510AD0EDB5}"/>
    <dgm:cxn modelId="{83280922-D078-4C95-9DFA-E30570D5FC07}" type="presOf" srcId="{88AC2780-1CFA-4154-860B-2E64293D6A88}" destId="{687578D5-767D-45B9-B71E-AC2BEA07DBD9}" srcOrd="0" destOrd="3" presId="urn:microsoft.com/office/officeart/2005/8/layout/hProcess10"/>
    <dgm:cxn modelId="{7EB25524-008C-45B2-A9CF-822C7A172602}" type="presOf" srcId="{84A3D75B-5DFF-4994-99A4-C1A27D52ADDA}" destId="{B96471BE-86EE-4568-9E69-0AE209DC5570}" srcOrd="0" destOrd="0" presId="urn:microsoft.com/office/officeart/2005/8/layout/hProcess10"/>
    <dgm:cxn modelId="{4F00AA29-ED1D-4961-8FA7-0760C64284AC}" srcId="{44675BC6-F3EB-44F8-ABB9-160DC3922700}" destId="{AC39F2A7-6351-46BC-A04B-5D050075525D}" srcOrd="0" destOrd="0" parTransId="{4A8BC7E9-AB0C-4417-8D8C-9F8847F50A52}" sibTransId="{2DF52B44-5520-4481-A947-168306C8C176}"/>
    <dgm:cxn modelId="{E2E99830-5B17-44F1-A51B-732DA76F4346}" type="presOf" srcId="{61DEFDB6-209B-48AB-A800-92CC319B244B}" destId="{687578D5-767D-45B9-B71E-AC2BEA07DBD9}" srcOrd="0" destOrd="1" presId="urn:microsoft.com/office/officeart/2005/8/layout/hProcess10"/>
    <dgm:cxn modelId="{DA859335-E321-4CED-959C-9492E0216D39}" type="presOf" srcId="{EA87C73F-7FCA-4244-8BA5-41ED367C4174}" destId="{B96471BE-86EE-4568-9E69-0AE209DC5570}" srcOrd="0" destOrd="1" presId="urn:microsoft.com/office/officeart/2005/8/layout/hProcess10"/>
    <dgm:cxn modelId="{D136A13A-D21A-47A9-9C51-04B267D28834}" type="presOf" srcId="{50CD4D73-0CE9-4AB6-80BC-EC9EF299B404}" destId="{11AAB897-E82B-481C-896F-73EF12AB7FA5}" srcOrd="1" destOrd="0" presId="urn:microsoft.com/office/officeart/2005/8/layout/hProcess10"/>
    <dgm:cxn modelId="{7153A63D-A88A-416B-A240-2987A00E2FCE}" type="presOf" srcId="{EFF47290-97AD-43E0-B168-54E92CEEEAFD}" destId="{F649F0E6-C0DF-499B-901F-DB01628858D5}" srcOrd="0" destOrd="0" presId="urn:microsoft.com/office/officeart/2005/8/layout/hProcess10"/>
    <dgm:cxn modelId="{02ED715E-99C6-4D22-9D6A-81AC52CF4FE8}" type="presOf" srcId="{296ED23B-4482-4F6B-B46B-859FF61B53BD}" destId="{F649F0E6-C0DF-499B-901F-DB01628858D5}" srcOrd="0" destOrd="1" presId="urn:microsoft.com/office/officeart/2005/8/layout/hProcess10"/>
    <dgm:cxn modelId="{10E2235F-5476-4B35-83C1-51607F35383F}" type="presOf" srcId="{AC272FFA-DD4E-42FC-A139-39FC11EC5C1C}" destId="{DC7D541F-0028-49B9-9A9D-076B59B4A4C9}" srcOrd="0" destOrd="0" presId="urn:microsoft.com/office/officeart/2005/8/layout/hProcess10"/>
    <dgm:cxn modelId="{AEC5E241-944F-465C-BD20-5B4249E948EA}" type="presOf" srcId="{44675BC6-F3EB-44F8-ABB9-160DC3922700}" destId="{60909532-A420-4C5D-93B9-B36D6B460280}" srcOrd="0" destOrd="0" presId="urn:microsoft.com/office/officeart/2005/8/layout/hProcess10"/>
    <dgm:cxn modelId="{FA271A50-AFB2-48AC-8DBB-98B2CC732337}" type="presOf" srcId="{F313CD1F-2990-4E06-8BA4-820E8E483301}" destId="{E532BCE2-D777-4D77-B3DE-2BE5ADEE32F9}" srcOrd="0" destOrd="0" presId="urn:microsoft.com/office/officeart/2005/8/layout/hProcess10"/>
    <dgm:cxn modelId="{5A70E551-3E83-42E2-A878-F869944D35C3}" srcId="{F313CD1F-2990-4E06-8BA4-820E8E483301}" destId="{84A3D75B-5DFF-4994-99A4-C1A27D52ADDA}" srcOrd="1" destOrd="0" parTransId="{2AC65EA0-370B-4E25-88A4-EA8EC2FC4A6E}" sibTransId="{C1F25D54-2781-4717-BFC7-FFDFAB913365}"/>
    <dgm:cxn modelId="{F1E71E75-039B-4CD1-ACA0-FFF80751DFF1}" type="presOf" srcId="{C1F25D54-2781-4717-BFC7-FFDFAB913365}" destId="{EB12304E-E05D-4EBF-BF70-8BB80CC009AD}" srcOrd="1" destOrd="0" presId="urn:microsoft.com/office/officeart/2005/8/layout/hProcess10"/>
    <dgm:cxn modelId="{F482AA7B-0E91-48E6-9380-BC9981385717}" type="presOf" srcId="{AC39F2A7-6351-46BC-A04B-5D050075525D}" destId="{60909532-A420-4C5D-93B9-B36D6B460280}" srcOrd="0" destOrd="1" presId="urn:microsoft.com/office/officeart/2005/8/layout/hProcess10"/>
    <dgm:cxn modelId="{48F4747C-761A-47B6-A914-55E275ED4B48}" srcId="{F313CD1F-2990-4E06-8BA4-820E8E483301}" destId="{EFF47290-97AD-43E0-B168-54E92CEEEAFD}" srcOrd="0" destOrd="0" parTransId="{7DAE33C3-44BA-4D19-982F-1C7B1C73FB9E}" sibTransId="{50CD4D73-0CE9-4AB6-80BC-EC9EF299B404}"/>
    <dgm:cxn modelId="{C5F26380-ED43-4393-B658-1198545AC56C}" srcId="{6D17C85E-9AFA-4E7E-88D9-14C4C57F990C}" destId="{88AC2780-1CFA-4154-860B-2E64293D6A88}" srcOrd="2" destOrd="0" parTransId="{EE522742-5D60-4A23-9437-37CD31C74967}" sibTransId="{B5615506-2B7F-42E5-9AC9-8993FE565900}"/>
    <dgm:cxn modelId="{ACF7939C-BF17-4B9B-82C4-698B4358655B}" srcId="{44675BC6-F3EB-44F8-ABB9-160DC3922700}" destId="{53B66939-3A81-4448-A066-8E313DE81C3D}" srcOrd="1" destOrd="0" parTransId="{397C4545-CA3F-47D3-A5E0-0ACDC7EDB91A}" sibTransId="{955544E9-A7B0-4F29-A292-191F83EFF27A}"/>
    <dgm:cxn modelId="{AE15D1B6-0D01-437D-BF7E-4C95EAD809D8}" srcId="{EFF47290-97AD-43E0-B168-54E92CEEEAFD}" destId="{296ED23B-4482-4F6B-B46B-859FF61B53BD}" srcOrd="0" destOrd="0" parTransId="{A915CA8E-0CC4-4E74-ACEE-B67C97E49F5D}" sibTransId="{D2E48CF5-DAF6-4C5C-A9EA-6470C1CE1BF5}"/>
    <dgm:cxn modelId="{AD1A69C2-A7E3-484E-A7FA-9029A4EBB2BE}" type="presOf" srcId="{6D17C85E-9AFA-4E7E-88D9-14C4C57F990C}" destId="{687578D5-767D-45B9-B71E-AC2BEA07DBD9}" srcOrd="0" destOrd="0" presId="urn:microsoft.com/office/officeart/2005/8/layout/hProcess10"/>
    <dgm:cxn modelId="{2F579BC9-7691-4B9A-943B-35A276D65C9A}" srcId="{F313CD1F-2990-4E06-8BA4-820E8E483301}" destId="{6D17C85E-9AFA-4E7E-88D9-14C4C57F990C}" srcOrd="3" destOrd="0" parTransId="{C1208051-1903-4939-8E81-DF2F4EC2AFF9}" sibTransId="{A4B7C9FB-07DD-4AAA-8F63-0B4CEB574B07}"/>
    <dgm:cxn modelId="{FA5D60D1-EFA4-4226-A71F-9A1500858564}" srcId="{F313CD1F-2990-4E06-8BA4-820E8E483301}" destId="{44675BC6-F3EB-44F8-ABB9-160DC3922700}" srcOrd="2" destOrd="0" parTransId="{547F7DFD-9C86-4FDA-A81F-7462849A1D0F}" sibTransId="{AC272FFA-DD4E-42FC-A139-39FC11EC5C1C}"/>
    <dgm:cxn modelId="{77D489D4-DDB3-40EE-A042-51C2DF728E17}" srcId="{EFF47290-97AD-43E0-B168-54E92CEEEAFD}" destId="{2A67CE59-0781-4357-AC2D-566390305D2A}" srcOrd="1" destOrd="0" parTransId="{60FB841D-7CAB-4993-925E-C3FDCB436D97}" sibTransId="{5D0BEC54-A339-41CE-8B5B-81EF5794F2F8}"/>
    <dgm:cxn modelId="{9FD189D5-29DA-47D3-AEB6-FF34FFC29189}" srcId="{6D17C85E-9AFA-4E7E-88D9-14C4C57F990C}" destId="{61DEFDB6-209B-48AB-A800-92CC319B244B}" srcOrd="0" destOrd="0" parTransId="{A08243E2-BB1C-48B9-9EA4-59E07DC1812E}" sibTransId="{880666C5-4606-4540-88E4-64BB73396CA0}"/>
    <dgm:cxn modelId="{834FF8D7-B836-4B5D-850C-A760A64C2CEB}" type="presOf" srcId="{53B66939-3A81-4448-A066-8E313DE81C3D}" destId="{60909532-A420-4C5D-93B9-B36D6B460280}" srcOrd="0" destOrd="2" presId="urn:microsoft.com/office/officeart/2005/8/layout/hProcess10"/>
    <dgm:cxn modelId="{6E34D2DE-6F07-481D-8428-B8D60AD74594}" srcId="{84A3D75B-5DFF-4994-99A4-C1A27D52ADDA}" destId="{769E76B7-0C37-4D1A-A343-55459750EDC2}" srcOrd="1" destOrd="0" parTransId="{BFF2C49B-0171-42F3-B885-8F401322170C}" sibTransId="{F39B8139-198E-4118-9B94-99ADFCD998F8}"/>
    <dgm:cxn modelId="{4D90CCE8-6FC5-4A8D-848F-175117131DA2}" srcId="{6D17C85E-9AFA-4E7E-88D9-14C4C57F990C}" destId="{57A43267-9793-4709-898C-97BDB685B119}" srcOrd="1" destOrd="0" parTransId="{93B8E9CF-5B36-4915-A8FF-1AB9ACA51F31}" sibTransId="{E1904B95-5384-41B1-9457-F9538CB8C75A}"/>
    <dgm:cxn modelId="{43F06AEB-BA13-4AD6-AE64-80564F713D41}" type="presOf" srcId="{2A67CE59-0781-4357-AC2D-566390305D2A}" destId="{F649F0E6-C0DF-499B-901F-DB01628858D5}" srcOrd="0" destOrd="2" presId="urn:microsoft.com/office/officeart/2005/8/layout/hProcess10"/>
    <dgm:cxn modelId="{BAECF2F3-0832-451D-9397-A4A5A6E8FF28}" type="presOf" srcId="{C1F25D54-2781-4717-BFC7-FFDFAB913365}" destId="{83697CDE-FC97-4EE8-B8E7-5D1965E1A07C}" srcOrd="0" destOrd="0" presId="urn:microsoft.com/office/officeart/2005/8/layout/hProcess10"/>
    <dgm:cxn modelId="{E0497424-B54A-4A3D-A9AF-F6E8FD7CCF86}" type="presParOf" srcId="{E532BCE2-D777-4D77-B3DE-2BE5ADEE32F9}" destId="{C8CC2D77-0DA8-42F7-9994-56BE8C3C5F9C}" srcOrd="0" destOrd="0" presId="urn:microsoft.com/office/officeart/2005/8/layout/hProcess10"/>
    <dgm:cxn modelId="{B9E950BA-B5E1-4B35-B4B1-830F31F89C31}" type="presParOf" srcId="{C8CC2D77-0DA8-42F7-9994-56BE8C3C5F9C}" destId="{E7C8FE6F-FC89-4C25-8D65-C9B8ABF8464B}" srcOrd="0" destOrd="0" presId="urn:microsoft.com/office/officeart/2005/8/layout/hProcess10"/>
    <dgm:cxn modelId="{A81A9E43-CCD0-4ED6-B8A0-866E9A794E1D}" type="presParOf" srcId="{C8CC2D77-0DA8-42F7-9994-56BE8C3C5F9C}" destId="{F649F0E6-C0DF-499B-901F-DB01628858D5}" srcOrd="1" destOrd="0" presId="urn:microsoft.com/office/officeart/2005/8/layout/hProcess10"/>
    <dgm:cxn modelId="{A60705C5-B68E-40A5-BC13-FBADFFD63C9B}" type="presParOf" srcId="{E532BCE2-D777-4D77-B3DE-2BE5ADEE32F9}" destId="{704C355A-E680-405C-AC77-168B617FE6D3}" srcOrd="1" destOrd="0" presId="urn:microsoft.com/office/officeart/2005/8/layout/hProcess10"/>
    <dgm:cxn modelId="{32CF2250-8BD7-42B4-B068-517E9F3D92B5}" type="presParOf" srcId="{704C355A-E680-405C-AC77-168B617FE6D3}" destId="{11AAB897-E82B-481C-896F-73EF12AB7FA5}" srcOrd="0" destOrd="0" presId="urn:microsoft.com/office/officeart/2005/8/layout/hProcess10"/>
    <dgm:cxn modelId="{27ACF33B-C433-4882-B10C-EA58350ED0D4}" type="presParOf" srcId="{E532BCE2-D777-4D77-B3DE-2BE5ADEE32F9}" destId="{2CD70EC6-2C76-4474-8A89-0E939A392774}" srcOrd="2" destOrd="0" presId="urn:microsoft.com/office/officeart/2005/8/layout/hProcess10"/>
    <dgm:cxn modelId="{6BBAC920-1F47-4FE4-AE6F-D513ED7EE10D}" type="presParOf" srcId="{2CD70EC6-2C76-4474-8A89-0E939A392774}" destId="{BBBCFB4C-3F27-40D5-8438-53FC89AC4915}" srcOrd="0" destOrd="0" presId="urn:microsoft.com/office/officeart/2005/8/layout/hProcess10"/>
    <dgm:cxn modelId="{D16634F1-6C65-485D-8ACB-7C04E049FDFE}" type="presParOf" srcId="{2CD70EC6-2C76-4474-8A89-0E939A392774}" destId="{B96471BE-86EE-4568-9E69-0AE209DC5570}" srcOrd="1" destOrd="0" presId="urn:microsoft.com/office/officeart/2005/8/layout/hProcess10"/>
    <dgm:cxn modelId="{83C398A4-7141-47AA-8808-0C701D2CE674}" type="presParOf" srcId="{E532BCE2-D777-4D77-B3DE-2BE5ADEE32F9}" destId="{83697CDE-FC97-4EE8-B8E7-5D1965E1A07C}" srcOrd="3" destOrd="0" presId="urn:microsoft.com/office/officeart/2005/8/layout/hProcess10"/>
    <dgm:cxn modelId="{5163FFE2-91D5-47CF-833C-8672A2507064}" type="presParOf" srcId="{83697CDE-FC97-4EE8-B8E7-5D1965E1A07C}" destId="{EB12304E-E05D-4EBF-BF70-8BB80CC009AD}" srcOrd="0" destOrd="0" presId="urn:microsoft.com/office/officeart/2005/8/layout/hProcess10"/>
    <dgm:cxn modelId="{B96062DB-E7CE-43A1-A5BF-94E8F3F67E0A}" type="presParOf" srcId="{E532BCE2-D777-4D77-B3DE-2BE5ADEE32F9}" destId="{361D942F-8BD8-44B4-B6BF-02682B8A57E3}" srcOrd="4" destOrd="0" presId="urn:microsoft.com/office/officeart/2005/8/layout/hProcess10"/>
    <dgm:cxn modelId="{198BC366-58B0-4A28-9E74-A695276C2B04}" type="presParOf" srcId="{361D942F-8BD8-44B4-B6BF-02682B8A57E3}" destId="{F22557BC-71B0-44FF-99B9-C1546DBDFBC7}" srcOrd="0" destOrd="0" presId="urn:microsoft.com/office/officeart/2005/8/layout/hProcess10"/>
    <dgm:cxn modelId="{6F1C0788-B439-41FA-AD33-E6D915F1378F}" type="presParOf" srcId="{361D942F-8BD8-44B4-B6BF-02682B8A57E3}" destId="{60909532-A420-4C5D-93B9-B36D6B460280}" srcOrd="1" destOrd="0" presId="urn:microsoft.com/office/officeart/2005/8/layout/hProcess10"/>
    <dgm:cxn modelId="{3A6E4CFF-8420-4576-8889-6A1B9F36D475}" type="presParOf" srcId="{E532BCE2-D777-4D77-B3DE-2BE5ADEE32F9}" destId="{DC7D541F-0028-49B9-9A9D-076B59B4A4C9}" srcOrd="5" destOrd="0" presId="urn:microsoft.com/office/officeart/2005/8/layout/hProcess10"/>
    <dgm:cxn modelId="{CDFF9D29-1CCC-4D7B-A928-0572435B75B1}" type="presParOf" srcId="{DC7D541F-0028-49B9-9A9D-076B59B4A4C9}" destId="{3DFB3005-8A85-4E10-AB26-6ECADE61F350}" srcOrd="0" destOrd="0" presId="urn:microsoft.com/office/officeart/2005/8/layout/hProcess10"/>
    <dgm:cxn modelId="{E7F14C78-91C8-4B7A-9DC8-0B9B08B41F07}" type="presParOf" srcId="{E532BCE2-D777-4D77-B3DE-2BE5ADEE32F9}" destId="{965E4BA2-68B7-4C51-AFEE-9FE58CA27E6C}" srcOrd="6" destOrd="0" presId="urn:microsoft.com/office/officeart/2005/8/layout/hProcess10"/>
    <dgm:cxn modelId="{723913B0-C6E7-4572-B204-D48A0DE51491}" type="presParOf" srcId="{965E4BA2-68B7-4C51-AFEE-9FE58CA27E6C}" destId="{5379582B-E860-4B55-8447-97CD6120F280}" srcOrd="0" destOrd="0" presId="urn:microsoft.com/office/officeart/2005/8/layout/hProcess10"/>
    <dgm:cxn modelId="{D79FB970-4090-4709-9133-8091B9CEB377}" type="presParOf" srcId="{965E4BA2-68B7-4C51-AFEE-9FE58CA27E6C}" destId="{687578D5-767D-45B9-B71E-AC2BEA07DBD9}"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13CD1F-2990-4E06-8BA4-820E8E483301}" type="doc">
      <dgm:prSet loTypeId="urn:microsoft.com/office/officeart/2005/8/layout/hProcess10" loCatId="process" qsTypeId="urn:microsoft.com/office/officeart/2005/8/quickstyle/simple1" qsCatId="simple" csTypeId="urn:microsoft.com/office/officeart/2005/8/colors/colorful5" csCatId="colorful" phldr="1"/>
      <dgm:spPr/>
      <dgm:t>
        <a:bodyPr/>
        <a:lstStyle/>
        <a:p>
          <a:endParaRPr lang="en-US"/>
        </a:p>
      </dgm:t>
    </dgm:pt>
    <dgm:pt modelId="{EFF47290-97AD-43E0-B168-54E92CEEEAFD}">
      <dgm:prSet phldrT="[Text]"/>
      <dgm:spPr/>
      <dgm:t>
        <a:bodyPr/>
        <a:lstStyle/>
        <a:p>
          <a:r>
            <a:rPr lang="en-US" b="1" dirty="0"/>
            <a:t>Step 1</a:t>
          </a:r>
        </a:p>
      </dgm:t>
    </dgm:pt>
    <dgm:pt modelId="{7DAE33C3-44BA-4D19-982F-1C7B1C73FB9E}" type="parTrans" cxnId="{48F4747C-761A-47B6-A914-55E275ED4B48}">
      <dgm:prSet/>
      <dgm:spPr/>
      <dgm:t>
        <a:bodyPr/>
        <a:lstStyle/>
        <a:p>
          <a:endParaRPr lang="en-US"/>
        </a:p>
      </dgm:t>
    </dgm:pt>
    <dgm:pt modelId="{50CD4D73-0CE9-4AB6-80BC-EC9EF299B404}" type="sibTrans" cxnId="{48F4747C-761A-47B6-A914-55E275ED4B48}">
      <dgm:prSet/>
      <dgm:spPr/>
      <dgm:t>
        <a:bodyPr/>
        <a:lstStyle/>
        <a:p>
          <a:endParaRPr lang="en-US"/>
        </a:p>
      </dgm:t>
    </dgm:pt>
    <dgm:pt modelId="{296ED23B-4482-4F6B-B46B-859FF61B53BD}">
      <dgm:prSet phldrT="[Text]"/>
      <dgm:spPr/>
      <dgm:t>
        <a:bodyPr/>
        <a:lstStyle/>
        <a:p>
          <a:r>
            <a:rPr lang="en-US" dirty="0"/>
            <a:t>Cell collection</a:t>
          </a:r>
        </a:p>
      </dgm:t>
    </dgm:pt>
    <dgm:pt modelId="{A915CA8E-0CC4-4E74-ACEE-B67C97E49F5D}" type="parTrans" cxnId="{AE15D1B6-0D01-437D-BF7E-4C95EAD809D8}">
      <dgm:prSet/>
      <dgm:spPr/>
      <dgm:t>
        <a:bodyPr/>
        <a:lstStyle/>
        <a:p>
          <a:endParaRPr lang="en-US"/>
        </a:p>
      </dgm:t>
    </dgm:pt>
    <dgm:pt modelId="{D2E48CF5-DAF6-4C5C-A9EA-6470C1CE1BF5}" type="sibTrans" cxnId="{AE15D1B6-0D01-437D-BF7E-4C95EAD809D8}">
      <dgm:prSet/>
      <dgm:spPr/>
      <dgm:t>
        <a:bodyPr/>
        <a:lstStyle/>
        <a:p>
          <a:endParaRPr lang="en-US"/>
        </a:p>
      </dgm:t>
    </dgm:pt>
    <dgm:pt modelId="{2A67CE59-0781-4357-AC2D-566390305D2A}">
      <dgm:prSet phldrT="[Text]"/>
      <dgm:spPr/>
      <dgm:t>
        <a:bodyPr/>
        <a:lstStyle/>
        <a:p>
          <a:r>
            <a:rPr lang="en-US" dirty="0"/>
            <a:t>Cell prep</a:t>
          </a:r>
        </a:p>
      </dgm:t>
    </dgm:pt>
    <dgm:pt modelId="{60FB841D-7CAB-4993-925E-C3FDCB436D97}" type="parTrans" cxnId="{77D489D4-DDB3-40EE-A042-51C2DF728E17}">
      <dgm:prSet/>
      <dgm:spPr/>
      <dgm:t>
        <a:bodyPr/>
        <a:lstStyle/>
        <a:p>
          <a:endParaRPr lang="en-US"/>
        </a:p>
      </dgm:t>
    </dgm:pt>
    <dgm:pt modelId="{5D0BEC54-A339-41CE-8B5B-81EF5794F2F8}" type="sibTrans" cxnId="{77D489D4-DDB3-40EE-A042-51C2DF728E17}">
      <dgm:prSet/>
      <dgm:spPr/>
      <dgm:t>
        <a:bodyPr/>
        <a:lstStyle/>
        <a:p>
          <a:endParaRPr lang="en-US"/>
        </a:p>
      </dgm:t>
    </dgm:pt>
    <dgm:pt modelId="{84A3D75B-5DFF-4994-99A4-C1A27D52ADDA}">
      <dgm:prSet phldrT="[Text]"/>
      <dgm:spPr/>
      <dgm:t>
        <a:bodyPr/>
        <a:lstStyle/>
        <a:p>
          <a:r>
            <a:rPr lang="en-US" b="1" dirty="0"/>
            <a:t>Step 2</a:t>
          </a:r>
        </a:p>
      </dgm:t>
    </dgm:pt>
    <dgm:pt modelId="{2AC65EA0-370B-4E25-88A4-EA8EC2FC4A6E}" type="parTrans" cxnId="{5A70E551-3E83-42E2-A878-F869944D35C3}">
      <dgm:prSet/>
      <dgm:spPr/>
      <dgm:t>
        <a:bodyPr/>
        <a:lstStyle/>
        <a:p>
          <a:endParaRPr lang="en-US"/>
        </a:p>
      </dgm:t>
    </dgm:pt>
    <dgm:pt modelId="{C1F25D54-2781-4717-BFC7-FFDFAB913365}" type="sibTrans" cxnId="{5A70E551-3E83-42E2-A878-F869944D35C3}">
      <dgm:prSet/>
      <dgm:spPr/>
      <dgm:t>
        <a:bodyPr/>
        <a:lstStyle/>
        <a:p>
          <a:endParaRPr lang="en-US"/>
        </a:p>
      </dgm:t>
    </dgm:pt>
    <dgm:pt modelId="{EA87C73F-7FCA-4244-8BA5-41ED367C4174}">
      <dgm:prSet phldrT="[Text]"/>
      <dgm:spPr/>
      <dgm:t>
        <a:bodyPr/>
        <a:lstStyle/>
        <a:p>
          <a:r>
            <a:rPr lang="en-US" dirty="0"/>
            <a:t>DNA prep w/ PCR beads</a:t>
          </a:r>
        </a:p>
      </dgm:t>
    </dgm:pt>
    <dgm:pt modelId="{23BC3BFF-1569-454D-B649-5183A9AA77EC}" type="parTrans" cxnId="{1FB98118-DE50-44C5-88A8-2FE5B6AD8E30}">
      <dgm:prSet/>
      <dgm:spPr/>
      <dgm:t>
        <a:bodyPr/>
        <a:lstStyle/>
        <a:p>
          <a:endParaRPr lang="en-US"/>
        </a:p>
      </dgm:t>
    </dgm:pt>
    <dgm:pt modelId="{523E2DFC-FD6D-44C2-B54A-F3510AD0EDB5}" type="sibTrans" cxnId="{1FB98118-DE50-44C5-88A8-2FE5B6AD8E30}">
      <dgm:prSet/>
      <dgm:spPr/>
      <dgm:t>
        <a:bodyPr/>
        <a:lstStyle/>
        <a:p>
          <a:endParaRPr lang="en-US"/>
        </a:p>
      </dgm:t>
    </dgm:pt>
    <dgm:pt modelId="{44675BC6-F3EB-44F8-ABB9-160DC3922700}">
      <dgm:prSet phldrT="[Text]"/>
      <dgm:spPr/>
      <dgm:t>
        <a:bodyPr/>
        <a:lstStyle/>
        <a:p>
          <a:r>
            <a:rPr lang="en-US" b="1" dirty="0"/>
            <a:t>Step 3</a:t>
          </a:r>
        </a:p>
      </dgm:t>
      <dgm:extLst>
        <a:ext uri="{E40237B7-FDA0-4F09-8148-C483321AD2D9}">
          <dgm14:cNvPr xmlns:dgm14="http://schemas.microsoft.com/office/drawing/2010/diagram" id="0" name="">
            <a:hlinkClick xmlns:r="http://schemas.openxmlformats.org/officeDocument/2006/relationships" r:id="" action="ppaction://hlinkshowjump?jump=nextslide"/>
          </dgm14:cNvPr>
        </a:ext>
      </dgm:extLst>
    </dgm:pt>
    <dgm:pt modelId="{547F7DFD-9C86-4FDA-A81F-7462849A1D0F}" type="parTrans" cxnId="{FA5D60D1-EFA4-4226-A71F-9A1500858564}">
      <dgm:prSet/>
      <dgm:spPr/>
      <dgm:t>
        <a:bodyPr/>
        <a:lstStyle/>
        <a:p>
          <a:endParaRPr lang="en-US"/>
        </a:p>
      </dgm:t>
    </dgm:pt>
    <dgm:pt modelId="{AC272FFA-DD4E-42FC-A139-39FC11EC5C1C}" type="sibTrans" cxnId="{FA5D60D1-EFA4-4226-A71F-9A1500858564}">
      <dgm:prSet/>
      <dgm:spPr>
        <a:solidFill>
          <a:srgbClr val="45A150"/>
        </a:solidFill>
      </dgm:spPr>
      <dgm:t>
        <a:bodyPr/>
        <a:lstStyle/>
        <a:p>
          <a:endParaRPr lang="en-US"/>
        </a:p>
      </dgm:t>
    </dgm:pt>
    <dgm:pt modelId="{AC39F2A7-6351-46BC-A04B-5D050075525D}">
      <dgm:prSet phldrT="[Text]"/>
      <dgm:spPr/>
      <dgm:t>
        <a:bodyPr/>
        <a:lstStyle/>
        <a:p>
          <a:r>
            <a:rPr lang="en-US" dirty="0"/>
            <a:t>Program the mini16</a:t>
          </a:r>
        </a:p>
      </dgm:t>
    </dgm:pt>
    <dgm:pt modelId="{4A8BC7E9-AB0C-4417-8D8C-9F8847F50A52}" type="parTrans" cxnId="{4F00AA29-ED1D-4961-8FA7-0760C64284AC}">
      <dgm:prSet/>
      <dgm:spPr/>
      <dgm:t>
        <a:bodyPr/>
        <a:lstStyle/>
        <a:p>
          <a:endParaRPr lang="en-US"/>
        </a:p>
      </dgm:t>
    </dgm:pt>
    <dgm:pt modelId="{2DF52B44-5520-4481-A947-168306C8C176}" type="sibTrans" cxnId="{4F00AA29-ED1D-4961-8FA7-0760C64284AC}">
      <dgm:prSet/>
      <dgm:spPr/>
      <dgm:t>
        <a:bodyPr/>
        <a:lstStyle/>
        <a:p>
          <a:endParaRPr lang="en-US"/>
        </a:p>
      </dgm:t>
    </dgm:pt>
    <dgm:pt modelId="{53B66939-3A81-4448-A066-8E313DE81C3D}">
      <dgm:prSet phldrT="[Text]"/>
      <dgm:spPr/>
      <dgm:t>
        <a:bodyPr/>
        <a:lstStyle/>
        <a:p>
          <a:r>
            <a:rPr lang="en-US" b="1" dirty="0">
              <a:solidFill>
                <a:srgbClr val="002060"/>
              </a:solidFill>
            </a:rPr>
            <a:t>PCR</a:t>
          </a:r>
          <a:r>
            <a:rPr lang="en-US" dirty="0"/>
            <a:t> (thermocycling)</a:t>
          </a:r>
        </a:p>
      </dgm:t>
    </dgm:pt>
    <dgm:pt modelId="{397C4545-CA3F-47D3-A5E0-0ACDC7EDB91A}" type="parTrans" cxnId="{ACF7939C-BF17-4B9B-82C4-698B4358655B}">
      <dgm:prSet/>
      <dgm:spPr/>
      <dgm:t>
        <a:bodyPr/>
        <a:lstStyle/>
        <a:p>
          <a:endParaRPr lang="en-US"/>
        </a:p>
      </dgm:t>
    </dgm:pt>
    <dgm:pt modelId="{955544E9-A7B0-4F29-A292-191F83EFF27A}" type="sibTrans" cxnId="{ACF7939C-BF17-4B9B-82C4-698B4358655B}">
      <dgm:prSet/>
      <dgm:spPr/>
      <dgm:t>
        <a:bodyPr/>
        <a:lstStyle/>
        <a:p>
          <a:endParaRPr lang="en-US"/>
        </a:p>
      </dgm:t>
    </dgm:pt>
    <dgm:pt modelId="{6D17C85E-9AFA-4E7E-88D9-14C4C57F990C}">
      <dgm:prSet phldrT="[Text]"/>
      <dgm:spPr>
        <a:solidFill>
          <a:srgbClr val="34885A"/>
        </a:solidFill>
      </dgm:spPr>
      <dgm:t>
        <a:bodyPr/>
        <a:lstStyle/>
        <a:p>
          <a:r>
            <a:rPr lang="en-US" b="1" dirty="0"/>
            <a:t>Step 4</a:t>
          </a:r>
        </a:p>
      </dgm:t>
    </dgm:pt>
    <dgm:pt modelId="{C1208051-1903-4939-8E81-DF2F4EC2AFF9}" type="parTrans" cxnId="{2F579BC9-7691-4B9A-943B-35A276D65C9A}">
      <dgm:prSet/>
      <dgm:spPr/>
      <dgm:t>
        <a:bodyPr/>
        <a:lstStyle/>
        <a:p>
          <a:endParaRPr lang="en-US"/>
        </a:p>
      </dgm:t>
    </dgm:pt>
    <dgm:pt modelId="{A4B7C9FB-07DD-4AAA-8F63-0B4CEB574B07}" type="sibTrans" cxnId="{2F579BC9-7691-4B9A-943B-35A276D65C9A}">
      <dgm:prSet/>
      <dgm:spPr/>
      <dgm:t>
        <a:bodyPr/>
        <a:lstStyle/>
        <a:p>
          <a:endParaRPr lang="en-US"/>
        </a:p>
      </dgm:t>
    </dgm:pt>
    <dgm:pt modelId="{61DEFDB6-209B-48AB-A800-92CC319B244B}">
      <dgm:prSet phldrT="[Text]"/>
      <dgm:spPr>
        <a:solidFill>
          <a:srgbClr val="34885A"/>
        </a:solidFill>
      </dgm:spPr>
      <dgm:t>
        <a:bodyPr/>
        <a:lstStyle/>
        <a:p>
          <a:r>
            <a:rPr lang="en-US" dirty="0"/>
            <a:t>Prep &amp; load gel w/ ladder and DNA</a:t>
          </a:r>
        </a:p>
      </dgm:t>
    </dgm:pt>
    <dgm:pt modelId="{A08243E2-BB1C-48B9-9EA4-59E07DC1812E}" type="parTrans" cxnId="{9FD189D5-29DA-47D3-AEB6-FF34FFC29189}">
      <dgm:prSet/>
      <dgm:spPr/>
      <dgm:t>
        <a:bodyPr/>
        <a:lstStyle/>
        <a:p>
          <a:endParaRPr lang="en-US"/>
        </a:p>
      </dgm:t>
    </dgm:pt>
    <dgm:pt modelId="{880666C5-4606-4540-88E4-64BB73396CA0}" type="sibTrans" cxnId="{9FD189D5-29DA-47D3-AEB6-FF34FFC29189}">
      <dgm:prSet/>
      <dgm:spPr/>
      <dgm:t>
        <a:bodyPr/>
        <a:lstStyle/>
        <a:p>
          <a:endParaRPr lang="en-US"/>
        </a:p>
      </dgm:t>
    </dgm:pt>
    <dgm:pt modelId="{57A43267-9793-4709-898C-97BDB685B119}">
      <dgm:prSet phldrT="[Text]"/>
      <dgm:spPr>
        <a:solidFill>
          <a:srgbClr val="34885A"/>
        </a:solidFill>
      </dgm:spPr>
      <dgm:t>
        <a:bodyPr/>
        <a:lstStyle/>
        <a:p>
          <a:r>
            <a:rPr lang="en-US" b="1" dirty="0">
              <a:solidFill>
                <a:srgbClr val="002060"/>
              </a:solidFill>
            </a:rPr>
            <a:t>Gel electrophoresis</a:t>
          </a:r>
        </a:p>
      </dgm:t>
    </dgm:pt>
    <dgm:pt modelId="{93B8E9CF-5B36-4915-A8FF-1AB9ACA51F31}" type="parTrans" cxnId="{4D90CCE8-6FC5-4A8D-848F-175117131DA2}">
      <dgm:prSet/>
      <dgm:spPr/>
      <dgm:t>
        <a:bodyPr/>
        <a:lstStyle/>
        <a:p>
          <a:endParaRPr lang="en-US"/>
        </a:p>
      </dgm:t>
    </dgm:pt>
    <dgm:pt modelId="{E1904B95-5384-41B1-9457-F9538CB8C75A}" type="sibTrans" cxnId="{4D90CCE8-6FC5-4A8D-848F-175117131DA2}">
      <dgm:prSet/>
      <dgm:spPr/>
      <dgm:t>
        <a:bodyPr/>
        <a:lstStyle/>
        <a:p>
          <a:endParaRPr lang="en-US"/>
        </a:p>
      </dgm:t>
    </dgm:pt>
    <dgm:pt modelId="{88AC2780-1CFA-4154-860B-2E64293D6A88}">
      <dgm:prSet phldrT="[Text]"/>
      <dgm:spPr>
        <a:solidFill>
          <a:srgbClr val="34885A"/>
        </a:solidFill>
      </dgm:spPr>
      <dgm:t>
        <a:bodyPr/>
        <a:lstStyle/>
        <a:p>
          <a:r>
            <a:rPr lang="en-US" dirty="0"/>
            <a:t>Analyze gel</a:t>
          </a:r>
        </a:p>
      </dgm:t>
    </dgm:pt>
    <dgm:pt modelId="{EE522742-5D60-4A23-9437-37CD31C74967}" type="parTrans" cxnId="{C5F26380-ED43-4393-B658-1198545AC56C}">
      <dgm:prSet/>
      <dgm:spPr/>
      <dgm:t>
        <a:bodyPr/>
        <a:lstStyle/>
        <a:p>
          <a:endParaRPr lang="en-US"/>
        </a:p>
      </dgm:t>
    </dgm:pt>
    <dgm:pt modelId="{B5615506-2B7F-42E5-9AC9-8993FE565900}" type="sibTrans" cxnId="{C5F26380-ED43-4393-B658-1198545AC56C}">
      <dgm:prSet/>
      <dgm:spPr/>
      <dgm:t>
        <a:bodyPr/>
        <a:lstStyle/>
        <a:p>
          <a:endParaRPr lang="en-US"/>
        </a:p>
      </dgm:t>
    </dgm:pt>
    <dgm:pt modelId="{769E76B7-0C37-4D1A-A343-55459750EDC2}">
      <dgm:prSet phldrT="[Text]"/>
      <dgm:spPr/>
      <dgm:t>
        <a:bodyPr/>
        <a:lstStyle/>
        <a:p>
          <a:r>
            <a:rPr lang="en-US" dirty="0"/>
            <a:t>Add primers</a:t>
          </a:r>
        </a:p>
      </dgm:t>
    </dgm:pt>
    <dgm:pt modelId="{BFF2C49B-0171-42F3-B885-8F401322170C}" type="parTrans" cxnId="{6E34D2DE-6F07-481D-8428-B8D60AD74594}">
      <dgm:prSet/>
      <dgm:spPr/>
      <dgm:t>
        <a:bodyPr/>
        <a:lstStyle/>
        <a:p>
          <a:endParaRPr lang="en-US"/>
        </a:p>
      </dgm:t>
    </dgm:pt>
    <dgm:pt modelId="{F39B8139-198E-4118-9B94-99ADFCD998F8}" type="sibTrans" cxnId="{6E34D2DE-6F07-481D-8428-B8D60AD74594}">
      <dgm:prSet/>
      <dgm:spPr/>
      <dgm:t>
        <a:bodyPr/>
        <a:lstStyle/>
        <a:p>
          <a:endParaRPr lang="en-US"/>
        </a:p>
      </dgm:t>
    </dgm:pt>
    <dgm:pt modelId="{E532BCE2-D777-4D77-B3DE-2BE5ADEE32F9}" type="pres">
      <dgm:prSet presAssocID="{F313CD1F-2990-4E06-8BA4-820E8E483301}" presName="Name0" presStyleCnt="0">
        <dgm:presLayoutVars>
          <dgm:dir/>
          <dgm:resizeHandles val="exact"/>
        </dgm:presLayoutVars>
      </dgm:prSet>
      <dgm:spPr/>
    </dgm:pt>
    <dgm:pt modelId="{C8CC2D77-0DA8-42F7-9994-56BE8C3C5F9C}" type="pres">
      <dgm:prSet presAssocID="{EFF47290-97AD-43E0-B168-54E92CEEEAFD}" presName="composite" presStyleCnt="0"/>
      <dgm:spPr/>
    </dgm:pt>
    <dgm:pt modelId="{E7C8FE6F-FC89-4C25-8D65-C9B8ABF8464B}" type="pres">
      <dgm:prSet presAssocID="{EFF47290-97AD-43E0-B168-54E92CEEEAFD}" presName="imagSh" presStyleLbl="b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F649F0E6-C0DF-499B-901F-DB01628858D5}" type="pres">
      <dgm:prSet presAssocID="{EFF47290-97AD-43E0-B168-54E92CEEEAFD}" presName="txNode" presStyleLbl="node1" presStyleIdx="0" presStyleCnt="4" custScaleX="128720">
        <dgm:presLayoutVars>
          <dgm:bulletEnabled val="1"/>
        </dgm:presLayoutVars>
      </dgm:prSet>
      <dgm:spPr/>
    </dgm:pt>
    <dgm:pt modelId="{704C355A-E680-405C-AC77-168B617FE6D3}" type="pres">
      <dgm:prSet presAssocID="{50CD4D73-0CE9-4AB6-80BC-EC9EF299B404}" presName="sibTrans" presStyleLbl="sibTrans2D1" presStyleIdx="0" presStyleCnt="3"/>
      <dgm:spPr/>
    </dgm:pt>
    <dgm:pt modelId="{11AAB897-E82B-481C-896F-73EF12AB7FA5}" type="pres">
      <dgm:prSet presAssocID="{50CD4D73-0CE9-4AB6-80BC-EC9EF299B404}" presName="connTx" presStyleLbl="sibTrans2D1" presStyleIdx="0" presStyleCnt="3"/>
      <dgm:spPr/>
    </dgm:pt>
    <dgm:pt modelId="{2CD70EC6-2C76-4474-8A89-0E939A392774}" type="pres">
      <dgm:prSet presAssocID="{84A3D75B-5DFF-4994-99A4-C1A27D52ADDA}" presName="composite" presStyleCnt="0"/>
      <dgm:spPr/>
    </dgm:pt>
    <dgm:pt modelId="{BBBCFB4C-3F27-40D5-8438-53FC89AC4915}" type="pres">
      <dgm:prSet presAssocID="{84A3D75B-5DFF-4994-99A4-C1A27D52ADDA}" presName="imagSh" presStyleLbl="b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B96471BE-86EE-4568-9E69-0AE209DC5570}" type="pres">
      <dgm:prSet presAssocID="{84A3D75B-5DFF-4994-99A4-C1A27D52ADDA}" presName="txNode" presStyleLbl="node1" presStyleIdx="1" presStyleCnt="4" custScaleX="128720">
        <dgm:presLayoutVars>
          <dgm:bulletEnabled val="1"/>
        </dgm:presLayoutVars>
      </dgm:prSet>
      <dgm:spPr/>
    </dgm:pt>
    <dgm:pt modelId="{83697CDE-FC97-4EE8-B8E7-5D1965E1A07C}" type="pres">
      <dgm:prSet presAssocID="{C1F25D54-2781-4717-BFC7-FFDFAB913365}" presName="sibTrans" presStyleLbl="sibTrans2D1" presStyleIdx="1" presStyleCnt="3"/>
      <dgm:spPr/>
    </dgm:pt>
    <dgm:pt modelId="{EB12304E-E05D-4EBF-BF70-8BB80CC009AD}" type="pres">
      <dgm:prSet presAssocID="{C1F25D54-2781-4717-BFC7-FFDFAB913365}" presName="connTx" presStyleLbl="sibTrans2D1" presStyleIdx="1" presStyleCnt="3"/>
      <dgm:spPr/>
    </dgm:pt>
    <dgm:pt modelId="{361D942F-8BD8-44B4-B6BF-02682B8A57E3}" type="pres">
      <dgm:prSet presAssocID="{44675BC6-F3EB-44F8-ABB9-160DC3922700}" presName="composite" presStyleCnt="0"/>
      <dgm:spPr/>
    </dgm:pt>
    <dgm:pt modelId="{F22557BC-71B0-44FF-99B9-C1546DBDFBC7}" type="pres">
      <dgm:prSet presAssocID="{44675BC6-F3EB-44F8-ABB9-160DC3922700}" presName="imagSh" presStyleLbl="b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dgm:spPr>
    </dgm:pt>
    <dgm:pt modelId="{60909532-A420-4C5D-93B9-B36D6B460280}" type="pres">
      <dgm:prSet presAssocID="{44675BC6-F3EB-44F8-ABB9-160DC3922700}" presName="txNode" presStyleLbl="node1" presStyleIdx="2" presStyleCnt="4" custScaleX="128720">
        <dgm:presLayoutVars>
          <dgm:bulletEnabled val="1"/>
        </dgm:presLayoutVars>
      </dgm:prSet>
      <dgm:spPr/>
    </dgm:pt>
    <dgm:pt modelId="{DC7D541F-0028-49B9-9A9D-076B59B4A4C9}" type="pres">
      <dgm:prSet presAssocID="{AC272FFA-DD4E-42FC-A139-39FC11EC5C1C}" presName="sibTrans" presStyleLbl="sibTrans2D1" presStyleIdx="2" presStyleCnt="3"/>
      <dgm:spPr/>
    </dgm:pt>
    <dgm:pt modelId="{3DFB3005-8A85-4E10-AB26-6ECADE61F350}" type="pres">
      <dgm:prSet presAssocID="{AC272FFA-DD4E-42FC-A139-39FC11EC5C1C}" presName="connTx" presStyleLbl="sibTrans2D1" presStyleIdx="2" presStyleCnt="3"/>
      <dgm:spPr/>
    </dgm:pt>
    <dgm:pt modelId="{965E4BA2-68B7-4C51-AFEE-9FE58CA27E6C}" type="pres">
      <dgm:prSet presAssocID="{6D17C85E-9AFA-4E7E-88D9-14C4C57F990C}" presName="composite" presStyleCnt="0"/>
      <dgm:spPr/>
    </dgm:pt>
    <dgm:pt modelId="{5379582B-E860-4B55-8447-97CD6120F280}" type="pres">
      <dgm:prSet presAssocID="{6D17C85E-9AFA-4E7E-88D9-14C4C57F990C}" presName="imagSh" presStyleLbl="bgImgPlace1" presStyleIdx="3" presStyleCnt="4" custAng="5400000"/>
      <dgm:spPr>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dgm:spPr>
    </dgm:pt>
    <dgm:pt modelId="{687578D5-767D-45B9-B71E-AC2BEA07DBD9}" type="pres">
      <dgm:prSet presAssocID="{6D17C85E-9AFA-4E7E-88D9-14C4C57F990C}" presName="txNode" presStyleLbl="node1" presStyleIdx="3" presStyleCnt="4" custScaleX="128720">
        <dgm:presLayoutVars>
          <dgm:bulletEnabled val="1"/>
        </dgm:presLayoutVars>
      </dgm:prSet>
      <dgm:spPr/>
    </dgm:pt>
  </dgm:ptLst>
  <dgm:cxnLst>
    <dgm:cxn modelId="{AA612D08-0FD2-4694-B00E-A70E96D3E2A3}" type="presOf" srcId="{769E76B7-0C37-4D1A-A343-55459750EDC2}" destId="{B96471BE-86EE-4568-9E69-0AE209DC5570}" srcOrd="0" destOrd="2" presId="urn:microsoft.com/office/officeart/2005/8/layout/hProcess10"/>
    <dgm:cxn modelId="{EC54FE09-B35C-4A82-8716-BCEE9FF92756}" type="presOf" srcId="{50CD4D73-0CE9-4AB6-80BC-EC9EF299B404}" destId="{704C355A-E680-405C-AC77-168B617FE6D3}" srcOrd="0" destOrd="0" presId="urn:microsoft.com/office/officeart/2005/8/layout/hProcess10"/>
    <dgm:cxn modelId="{0412F60C-B5F1-4B57-978B-EA53AAF8C1F8}" type="presOf" srcId="{AC272FFA-DD4E-42FC-A139-39FC11EC5C1C}" destId="{3DFB3005-8A85-4E10-AB26-6ECADE61F350}" srcOrd="1" destOrd="0" presId="urn:microsoft.com/office/officeart/2005/8/layout/hProcess10"/>
    <dgm:cxn modelId="{DBE16816-2482-4876-BD5F-9AA6EE606C50}" type="presOf" srcId="{57A43267-9793-4709-898C-97BDB685B119}" destId="{687578D5-767D-45B9-B71E-AC2BEA07DBD9}" srcOrd="0" destOrd="2" presId="urn:microsoft.com/office/officeart/2005/8/layout/hProcess10"/>
    <dgm:cxn modelId="{1FB98118-DE50-44C5-88A8-2FE5B6AD8E30}" srcId="{84A3D75B-5DFF-4994-99A4-C1A27D52ADDA}" destId="{EA87C73F-7FCA-4244-8BA5-41ED367C4174}" srcOrd="0" destOrd="0" parTransId="{23BC3BFF-1569-454D-B649-5183A9AA77EC}" sibTransId="{523E2DFC-FD6D-44C2-B54A-F3510AD0EDB5}"/>
    <dgm:cxn modelId="{83280922-D078-4C95-9DFA-E30570D5FC07}" type="presOf" srcId="{88AC2780-1CFA-4154-860B-2E64293D6A88}" destId="{687578D5-767D-45B9-B71E-AC2BEA07DBD9}" srcOrd="0" destOrd="3" presId="urn:microsoft.com/office/officeart/2005/8/layout/hProcess10"/>
    <dgm:cxn modelId="{7EB25524-008C-45B2-A9CF-822C7A172602}" type="presOf" srcId="{84A3D75B-5DFF-4994-99A4-C1A27D52ADDA}" destId="{B96471BE-86EE-4568-9E69-0AE209DC5570}" srcOrd="0" destOrd="0" presId="urn:microsoft.com/office/officeart/2005/8/layout/hProcess10"/>
    <dgm:cxn modelId="{4F00AA29-ED1D-4961-8FA7-0760C64284AC}" srcId="{44675BC6-F3EB-44F8-ABB9-160DC3922700}" destId="{AC39F2A7-6351-46BC-A04B-5D050075525D}" srcOrd="0" destOrd="0" parTransId="{4A8BC7E9-AB0C-4417-8D8C-9F8847F50A52}" sibTransId="{2DF52B44-5520-4481-A947-168306C8C176}"/>
    <dgm:cxn modelId="{E2E99830-5B17-44F1-A51B-732DA76F4346}" type="presOf" srcId="{61DEFDB6-209B-48AB-A800-92CC319B244B}" destId="{687578D5-767D-45B9-B71E-AC2BEA07DBD9}" srcOrd="0" destOrd="1" presId="urn:microsoft.com/office/officeart/2005/8/layout/hProcess10"/>
    <dgm:cxn modelId="{DA859335-E321-4CED-959C-9492E0216D39}" type="presOf" srcId="{EA87C73F-7FCA-4244-8BA5-41ED367C4174}" destId="{B96471BE-86EE-4568-9E69-0AE209DC5570}" srcOrd="0" destOrd="1" presId="urn:microsoft.com/office/officeart/2005/8/layout/hProcess10"/>
    <dgm:cxn modelId="{D136A13A-D21A-47A9-9C51-04B267D28834}" type="presOf" srcId="{50CD4D73-0CE9-4AB6-80BC-EC9EF299B404}" destId="{11AAB897-E82B-481C-896F-73EF12AB7FA5}" srcOrd="1" destOrd="0" presId="urn:microsoft.com/office/officeart/2005/8/layout/hProcess10"/>
    <dgm:cxn modelId="{7153A63D-A88A-416B-A240-2987A00E2FCE}" type="presOf" srcId="{EFF47290-97AD-43E0-B168-54E92CEEEAFD}" destId="{F649F0E6-C0DF-499B-901F-DB01628858D5}" srcOrd="0" destOrd="0" presId="urn:microsoft.com/office/officeart/2005/8/layout/hProcess10"/>
    <dgm:cxn modelId="{02ED715E-99C6-4D22-9D6A-81AC52CF4FE8}" type="presOf" srcId="{296ED23B-4482-4F6B-B46B-859FF61B53BD}" destId="{F649F0E6-C0DF-499B-901F-DB01628858D5}" srcOrd="0" destOrd="1" presId="urn:microsoft.com/office/officeart/2005/8/layout/hProcess10"/>
    <dgm:cxn modelId="{10E2235F-5476-4B35-83C1-51607F35383F}" type="presOf" srcId="{AC272FFA-DD4E-42FC-A139-39FC11EC5C1C}" destId="{DC7D541F-0028-49B9-9A9D-076B59B4A4C9}" srcOrd="0" destOrd="0" presId="urn:microsoft.com/office/officeart/2005/8/layout/hProcess10"/>
    <dgm:cxn modelId="{AEC5E241-944F-465C-BD20-5B4249E948EA}" type="presOf" srcId="{44675BC6-F3EB-44F8-ABB9-160DC3922700}" destId="{60909532-A420-4C5D-93B9-B36D6B460280}" srcOrd="0" destOrd="0" presId="urn:microsoft.com/office/officeart/2005/8/layout/hProcess10"/>
    <dgm:cxn modelId="{FA271A50-AFB2-48AC-8DBB-98B2CC732337}" type="presOf" srcId="{F313CD1F-2990-4E06-8BA4-820E8E483301}" destId="{E532BCE2-D777-4D77-B3DE-2BE5ADEE32F9}" srcOrd="0" destOrd="0" presId="urn:microsoft.com/office/officeart/2005/8/layout/hProcess10"/>
    <dgm:cxn modelId="{5A70E551-3E83-42E2-A878-F869944D35C3}" srcId="{F313CD1F-2990-4E06-8BA4-820E8E483301}" destId="{84A3D75B-5DFF-4994-99A4-C1A27D52ADDA}" srcOrd="1" destOrd="0" parTransId="{2AC65EA0-370B-4E25-88A4-EA8EC2FC4A6E}" sibTransId="{C1F25D54-2781-4717-BFC7-FFDFAB913365}"/>
    <dgm:cxn modelId="{F1E71E75-039B-4CD1-ACA0-FFF80751DFF1}" type="presOf" srcId="{C1F25D54-2781-4717-BFC7-FFDFAB913365}" destId="{EB12304E-E05D-4EBF-BF70-8BB80CC009AD}" srcOrd="1" destOrd="0" presId="urn:microsoft.com/office/officeart/2005/8/layout/hProcess10"/>
    <dgm:cxn modelId="{F482AA7B-0E91-48E6-9380-BC9981385717}" type="presOf" srcId="{AC39F2A7-6351-46BC-A04B-5D050075525D}" destId="{60909532-A420-4C5D-93B9-B36D6B460280}" srcOrd="0" destOrd="1" presId="urn:microsoft.com/office/officeart/2005/8/layout/hProcess10"/>
    <dgm:cxn modelId="{48F4747C-761A-47B6-A914-55E275ED4B48}" srcId="{F313CD1F-2990-4E06-8BA4-820E8E483301}" destId="{EFF47290-97AD-43E0-B168-54E92CEEEAFD}" srcOrd="0" destOrd="0" parTransId="{7DAE33C3-44BA-4D19-982F-1C7B1C73FB9E}" sibTransId="{50CD4D73-0CE9-4AB6-80BC-EC9EF299B404}"/>
    <dgm:cxn modelId="{C5F26380-ED43-4393-B658-1198545AC56C}" srcId="{6D17C85E-9AFA-4E7E-88D9-14C4C57F990C}" destId="{88AC2780-1CFA-4154-860B-2E64293D6A88}" srcOrd="2" destOrd="0" parTransId="{EE522742-5D60-4A23-9437-37CD31C74967}" sibTransId="{B5615506-2B7F-42E5-9AC9-8993FE565900}"/>
    <dgm:cxn modelId="{ACF7939C-BF17-4B9B-82C4-698B4358655B}" srcId="{44675BC6-F3EB-44F8-ABB9-160DC3922700}" destId="{53B66939-3A81-4448-A066-8E313DE81C3D}" srcOrd="1" destOrd="0" parTransId="{397C4545-CA3F-47D3-A5E0-0ACDC7EDB91A}" sibTransId="{955544E9-A7B0-4F29-A292-191F83EFF27A}"/>
    <dgm:cxn modelId="{AE15D1B6-0D01-437D-BF7E-4C95EAD809D8}" srcId="{EFF47290-97AD-43E0-B168-54E92CEEEAFD}" destId="{296ED23B-4482-4F6B-B46B-859FF61B53BD}" srcOrd="0" destOrd="0" parTransId="{A915CA8E-0CC4-4E74-ACEE-B67C97E49F5D}" sibTransId="{D2E48CF5-DAF6-4C5C-A9EA-6470C1CE1BF5}"/>
    <dgm:cxn modelId="{AD1A69C2-A7E3-484E-A7FA-9029A4EBB2BE}" type="presOf" srcId="{6D17C85E-9AFA-4E7E-88D9-14C4C57F990C}" destId="{687578D5-767D-45B9-B71E-AC2BEA07DBD9}" srcOrd="0" destOrd="0" presId="urn:microsoft.com/office/officeart/2005/8/layout/hProcess10"/>
    <dgm:cxn modelId="{2F579BC9-7691-4B9A-943B-35A276D65C9A}" srcId="{F313CD1F-2990-4E06-8BA4-820E8E483301}" destId="{6D17C85E-9AFA-4E7E-88D9-14C4C57F990C}" srcOrd="3" destOrd="0" parTransId="{C1208051-1903-4939-8E81-DF2F4EC2AFF9}" sibTransId="{A4B7C9FB-07DD-4AAA-8F63-0B4CEB574B07}"/>
    <dgm:cxn modelId="{FA5D60D1-EFA4-4226-A71F-9A1500858564}" srcId="{F313CD1F-2990-4E06-8BA4-820E8E483301}" destId="{44675BC6-F3EB-44F8-ABB9-160DC3922700}" srcOrd="2" destOrd="0" parTransId="{547F7DFD-9C86-4FDA-A81F-7462849A1D0F}" sibTransId="{AC272FFA-DD4E-42FC-A139-39FC11EC5C1C}"/>
    <dgm:cxn modelId="{77D489D4-DDB3-40EE-A042-51C2DF728E17}" srcId="{EFF47290-97AD-43E0-B168-54E92CEEEAFD}" destId="{2A67CE59-0781-4357-AC2D-566390305D2A}" srcOrd="1" destOrd="0" parTransId="{60FB841D-7CAB-4993-925E-C3FDCB436D97}" sibTransId="{5D0BEC54-A339-41CE-8B5B-81EF5794F2F8}"/>
    <dgm:cxn modelId="{9FD189D5-29DA-47D3-AEB6-FF34FFC29189}" srcId="{6D17C85E-9AFA-4E7E-88D9-14C4C57F990C}" destId="{61DEFDB6-209B-48AB-A800-92CC319B244B}" srcOrd="0" destOrd="0" parTransId="{A08243E2-BB1C-48B9-9EA4-59E07DC1812E}" sibTransId="{880666C5-4606-4540-88E4-64BB73396CA0}"/>
    <dgm:cxn modelId="{834FF8D7-B836-4B5D-850C-A760A64C2CEB}" type="presOf" srcId="{53B66939-3A81-4448-A066-8E313DE81C3D}" destId="{60909532-A420-4C5D-93B9-B36D6B460280}" srcOrd="0" destOrd="2" presId="urn:microsoft.com/office/officeart/2005/8/layout/hProcess10"/>
    <dgm:cxn modelId="{6E34D2DE-6F07-481D-8428-B8D60AD74594}" srcId="{84A3D75B-5DFF-4994-99A4-C1A27D52ADDA}" destId="{769E76B7-0C37-4D1A-A343-55459750EDC2}" srcOrd="1" destOrd="0" parTransId="{BFF2C49B-0171-42F3-B885-8F401322170C}" sibTransId="{F39B8139-198E-4118-9B94-99ADFCD998F8}"/>
    <dgm:cxn modelId="{4D90CCE8-6FC5-4A8D-848F-175117131DA2}" srcId="{6D17C85E-9AFA-4E7E-88D9-14C4C57F990C}" destId="{57A43267-9793-4709-898C-97BDB685B119}" srcOrd="1" destOrd="0" parTransId="{93B8E9CF-5B36-4915-A8FF-1AB9ACA51F31}" sibTransId="{E1904B95-5384-41B1-9457-F9538CB8C75A}"/>
    <dgm:cxn modelId="{43F06AEB-BA13-4AD6-AE64-80564F713D41}" type="presOf" srcId="{2A67CE59-0781-4357-AC2D-566390305D2A}" destId="{F649F0E6-C0DF-499B-901F-DB01628858D5}" srcOrd="0" destOrd="2" presId="urn:microsoft.com/office/officeart/2005/8/layout/hProcess10"/>
    <dgm:cxn modelId="{BAECF2F3-0832-451D-9397-A4A5A6E8FF28}" type="presOf" srcId="{C1F25D54-2781-4717-BFC7-FFDFAB913365}" destId="{83697CDE-FC97-4EE8-B8E7-5D1965E1A07C}" srcOrd="0" destOrd="0" presId="urn:microsoft.com/office/officeart/2005/8/layout/hProcess10"/>
    <dgm:cxn modelId="{E0497424-B54A-4A3D-A9AF-F6E8FD7CCF86}" type="presParOf" srcId="{E532BCE2-D777-4D77-B3DE-2BE5ADEE32F9}" destId="{C8CC2D77-0DA8-42F7-9994-56BE8C3C5F9C}" srcOrd="0" destOrd="0" presId="urn:microsoft.com/office/officeart/2005/8/layout/hProcess10"/>
    <dgm:cxn modelId="{B9E950BA-B5E1-4B35-B4B1-830F31F89C31}" type="presParOf" srcId="{C8CC2D77-0DA8-42F7-9994-56BE8C3C5F9C}" destId="{E7C8FE6F-FC89-4C25-8D65-C9B8ABF8464B}" srcOrd="0" destOrd="0" presId="urn:microsoft.com/office/officeart/2005/8/layout/hProcess10"/>
    <dgm:cxn modelId="{A81A9E43-CCD0-4ED6-B8A0-866E9A794E1D}" type="presParOf" srcId="{C8CC2D77-0DA8-42F7-9994-56BE8C3C5F9C}" destId="{F649F0E6-C0DF-499B-901F-DB01628858D5}" srcOrd="1" destOrd="0" presId="urn:microsoft.com/office/officeart/2005/8/layout/hProcess10"/>
    <dgm:cxn modelId="{A60705C5-B68E-40A5-BC13-FBADFFD63C9B}" type="presParOf" srcId="{E532BCE2-D777-4D77-B3DE-2BE5ADEE32F9}" destId="{704C355A-E680-405C-AC77-168B617FE6D3}" srcOrd="1" destOrd="0" presId="urn:microsoft.com/office/officeart/2005/8/layout/hProcess10"/>
    <dgm:cxn modelId="{32CF2250-8BD7-42B4-B068-517E9F3D92B5}" type="presParOf" srcId="{704C355A-E680-405C-AC77-168B617FE6D3}" destId="{11AAB897-E82B-481C-896F-73EF12AB7FA5}" srcOrd="0" destOrd="0" presId="urn:microsoft.com/office/officeart/2005/8/layout/hProcess10"/>
    <dgm:cxn modelId="{27ACF33B-C433-4882-B10C-EA58350ED0D4}" type="presParOf" srcId="{E532BCE2-D777-4D77-B3DE-2BE5ADEE32F9}" destId="{2CD70EC6-2C76-4474-8A89-0E939A392774}" srcOrd="2" destOrd="0" presId="urn:microsoft.com/office/officeart/2005/8/layout/hProcess10"/>
    <dgm:cxn modelId="{6BBAC920-1F47-4FE4-AE6F-D513ED7EE10D}" type="presParOf" srcId="{2CD70EC6-2C76-4474-8A89-0E939A392774}" destId="{BBBCFB4C-3F27-40D5-8438-53FC89AC4915}" srcOrd="0" destOrd="0" presId="urn:microsoft.com/office/officeart/2005/8/layout/hProcess10"/>
    <dgm:cxn modelId="{D16634F1-6C65-485D-8ACB-7C04E049FDFE}" type="presParOf" srcId="{2CD70EC6-2C76-4474-8A89-0E939A392774}" destId="{B96471BE-86EE-4568-9E69-0AE209DC5570}" srcOrd="1" destOrd="0" presId="urn:microsoft.com/office/officeart/2005/8/layout/hProcess10"/>
    <dgm:cxn modelId="{83C398A4-7141-47AA-8808-0C701D2CE674}" type="presParOf" srcId="{E532BCE2-D777-4D77-B3DE-2BE5ADEE32F9}" destId="{83697CDE-FC97-4EE8-B8E7-5D1965E1A07C}" srcOrd="3" destOrd="0" presId="urn:microsoft.com/office/officeart/2005/8/layout/hProcess10"/>
    <dgm:cxn modelId="{5163FFE2-91D5-47CF-833C-8672A2507064}" type="presParOf" srcId="{83697CDE-FC97-4EE8-B8E7-5D1965E1A07C}" destId="{EB12304E-E05D-4EBF-BF70-8BB80CC009AD}" srcOrd="0" destOrd="0" presId="urn:microsoft.com/office/officeart/2005/8/layout/hProcess10"/>
    <dgm:cxn modelId="{B96062DB-E7CE-43A1-A5BF-94E8F3F67E0A}" type="presParOf" srcId="{E532BCE2-D777-4D77-B3DE-2BE5ADEE32F9}" destId="{361D942F-8BD8-44B4-B6BF-02682B8A57E3}" srcOrd="4" destOrd="0" presId="urn:microsoft.com/office/officeart/2005/8/layout/hProcess10"/>
    <dgm:cxn modelId="{198BC366-58B0-4A28-9E74-A695276C2B04}" type="presParOf" srcId="{361D942F-8BD8-44B4-B6BF-02682B8A57E3}" destId="{F22557BC-71B0-44FF-99B9-C1546DBDFBC7}" srcOrd="0" destOrd="0" presId="urn:microsoft.com/office/officeart/2005/8/layout/hProcess10"/>
    <dgm:cxn modelId="{6F1C0788-B439-41FA-AD33-E6D915F1378F}" type="presParOf" srcId="{361D942F-8BD8-44B4-B6BF-02682B8A57E3}" destId="{60909532-A420-4C5D-93B9-B36D6B460280}" srcOrd="1" destOrd="0" presId="urn:microsoft.com/office/officeart/2005/8/layout/hProcess10"/>
    <dgm:cxn modelId="{3A6E4CFF-8420-4576-8889-6A1B9F36D475}" type="presParOf" srcId="{E532BCE2-D777-4D77-B3DE-2BE5ADEE32F9}" destId="{DC7D541F-0028-49B9-9A9D-076B59B4A4C9}" srcOrd="5" destOrd="0" presId="urn:microsoft.com/office/officeart/2005/8/layout/hProcess10"/>
    <dgm:cxn modelId="{CDFF9D29-1CCC-4D7B-A928-0572435B75B1}" type="presParOf" srcId="{DC7D541F-0028-49B9-9A9D-076B59B4A4C9}" destId="{3DFB3005-8A85-4E10-AB26-6ECADE61F350}" srcOrd="0" destOrd="0" presId="urn:microsoft.com/office/officeart/2005/8/layout/hProcess10"/>
    <dgm:cxn modelId="{E7F14C78-91C8-4B7A-9DC8-0B9B08B41F07}" type="presParOf" srcId="{E532BCE2-D777-4D77-B3DE-2BE5ADEE32F9}" destId="{965E4BA2-68B7-4C51-AFEE-9FE58CA27E6C}" srcOrd="6" destOrd="0" presId="urn:microsoft.com/office/officeart/2005/8/layout/hProcess10"/>
    <dgm:cxn modelId="{723913B0-C6E7-4572-B204-D48A0DE51491}" type="presParOf" srcId="{965E4BA2-68B7-4C51-AFEE-9FE58CA27E6C}" destId="{5379582B-E860-4B55-8447-97CD6120F280}" srcOrd="0" destOrd="0" presId="urn:microsoft.com/office/officeart/2005/8/layout/hProcess10"/>
    <dgm:cxn modelId="{D79FB970-4090-4709-9133-8091B9CEB377}" type="presParOf" srcId="{965E4BA2-68B7-4C51-AFEE-9FE58CA27E6C}" destId="{687578D5-767D-45B9-B71E-AC2BEA07DBD9}"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13CD1F-2990-4E06-8BA4-820E8E483301}" type="doc">
      <dgm:prSet loTypeId="urn:microsoft.com/office/officeart/2005/8/layout/hProcess10" loCatId="process" qsTypeId="urn:microsoft.com/office/officeart/2005/8/quickstyle/simple1" qsCatId="simple" csTypeId="urn:microsoft.com/office/officeart/2005/8/colors/colorful5" csCatId="colorful" phldr="1"/>
      <dgm:spPr/>
      <dgm:t>
        <a:bodyPr/>
        <a:lstStyle/>
        <a:p>
          <a:endParaRPr lang="en-US"/>
        </a:p>
      </dgm:t>
    </dgm:pt>
    <dgm:pt modelId="{EFF47290-97AD-43E0-B168-54E92CEEEAFD}">
      <dgm:prSet phldrT="[Text]"/>
      <dgm:spPr/>
      <dgm:t>
        <a:bodyPr/>
        <a:lstStyle/>
        <a:p>
          <a:r>
            <a:rPr lang="en-US" b="1" dirty="0"/>
            <a:t>Step 1</a:t>
          </a:r>
        </a:p>
      </dgm:t>
    </dgm:pt>
    <dgm:pt modelId="{7DAE33C3-44BA-4D19-982F-1C7B1C73FB9E}" type="parTrans" cxnId="{48F4747C-761A-47B6-A914-55E275ED4B48}">
      <dgm:prSet/>
      <dgm:spPr/>
      <dgm:t>
        <a:bodyPr/>
        <a:lstStyle/>
        <a:p>
          <a:endParaRPr lang="en-US"/>
        </a:p>
      </dgm:t>
    </dgm:pt>
    <dgm:pt modelId="{50CD4D73-0CE9-4AB6-80BC-EC9EF299B404}" type="sibTrans" cxnId="{48F4747C-761A-47B6-A914-55E275ED4B48}">
      <dgm:prSet/>
      <dgm:spPr/>
      <dgm:t>
        <a:bodyPr/>
        <a:lstStyle/>
        <a:p>
          <a:endParaRPr lang="en-US"/>
        </a:p>
      </dgm:t>
    </dgm:pt>
    <dgm:pt modelId="{296ED23B-4482-4F6B-B46B-859FF61B53BD}">
      <dgm:prSet phldrT="[Text]"/>
      <dgm:spPr/>
      <dgm:t>
        <a:bodyPr/>
        <a:lstStyle/>
        <a:p>
          <a:r>
            <a:rPr lang="en-US" dirty="0"/>
            <a:t>Cell collection</a:t>
          </a:r>
        </a:p>
      </dgm:t>
    </dgm:pt>
    <dgm:pt modelId="{A915CA8E-0CC4-4E74-ACEE-B67C97E49F5D}" type="parTrans" cxnId="{AE15D1B6-0D01-437D-BF7E-4C95EAD809D8}">
      <dgm:prSet/>
      <dgm:spPr/>
      <dgm:t>
        <a:bodyPr/>
        <a:lstStyle/>
        <a:p>
          <a:endParaRPr lang="en-US"/>
        </a:p>
      </dgm:t>
    </dgm:pt>
    <dgm:pt modelId="{D2E48CF5-DAF6-4C5C-A9EA-6470C1CE1BF5}" type="sibTrans" cxnId="{AE15D1B6-0D01-437D-BF7E-4C95EAD809D8}">
      <dgm:prSet/>
      <dgm:spPr/>
      <dgm:t>
        <a:bodyPr/>
        <a:lstStyle/>
        <a:p>
          <a:endParaRPr lang="en-US"/>
        </a:p>
      </dgm:t>
    </dgm:pt>
    <dgm:pt modelId="{2A67CE59-0781-4357-AC2D-566390305D2A}">
      <dgm:prSet phldrT="[Text]"/>
      <dgm:spPr/>
      <dgm:t>
        <a:bodyPr/>
        <a:lstStyle/>
        <a:p>
          <a:r>
            <a:rPr lang="en-US" dirty="0"/>
            <a:t>Cell prep</a:t>
          </a:r>
        </a:p>
      </dgm:t>
    </dgm:pt>
    <dgm:pt modelId="{60FB841D-7CAB-4993-925E-C3FDCB436D97}" type="parTrans" cxnId="{77D489D4-DDB3-40EE-A042-51C2DF728E17}">
      <dgm:prSet/>
      <dgm:spPr/>
      <dgm:t>
        <a:bodyPr/>
        <a:lstStyle/>
        <a:p>
          <a:endParaRPr lang="en-US"/>
        </a:p>
      </dgm:t>
    </dgm:pt>
    <dgm:pt modelId="{5D0BEC54-A339-41CE-8B5B-81EF5794F2F8}" type="sibTrans" cxnId="{77D489D4-DDB3-40EE-A042-51C2DF728E17}">
      <dgm:prSet/>
      <dgm:spPr/>
      <dgm:t>
        <a:bodyPr/>
        <a:lstStyle/>
        <a:p>
          <a:endParaRPr lang="en-US"/>
        </a:p>
      </dgm:t>
    </dgm:pt>
    <dgm:pt modelId="{84A3D75B-5DFF-4994-99A4-C1A27D52ADDA}">
      <dgm:prSet phldrT="[Text]"/>
      <dgm:spPr/>
      <dgm:t>
        <a:bodyPr/>
        <a:lstStyle/>
        <a:p>
          <a:r>
            <a:rPr lang="en-US" b="1" dirty="0"/>
            <a:t>Step 2</a:t>
          </a:r>
        </a:p>
      </dgm:t>
    </dgm:pt>
    <dgm:pt modelId="{2AC65EA0-370B-4E25-88A4-EA8EC2FC4A6E}" type="parTrans" cxnId="{5A70E551-3E83-42E2-A878-F869944D35C3}">
      <dgm:prSet/>
      <dgm:spPr/>
      <dgm:t>
        <a:bodyPr/>
        <a:lstStyle/>
        <a:p>
          <a:endParaRPr lang="en-US"/>
        </a:p>
      </dgm:t>
    </dgm:pt>
    <dgm:pt modelId="{C1F25D54-2781-4717-BFC7-FFDFAB913365}" type="sibTrans" cxnId="{5A70E551-3E83-42E2-A878-F869944D35C3}">
      <dgm:prSet/>
      <dgm:spPr/>
      <dgm:t>
        <a:bodyPr/>
        <a:lstStyle/>
        <a:p>
          <a:endParaRPr lang="en-US"/>
        </a:p>
      </dgm:t>
    </dgm:pt>
    <dgm:pt modelId="{EA87C73F-7FCA-4244-8BA5-41ED367C4174}">
      <dgm:prSet phldrT="[Text]"/>
      <dgm:spPr/>
      <dgm:t>
        <a:bodyPr/>
        <a:lstStyle/>
        <a:p>
          <a:r>
            <a:rPr lang="en-US" dirty="0"/>
            <a:t>DNA prep w/ PCR beads</a:t>
          </a:r>
        </a:p>
      </dgm:t>
    </dgm:pt>
    <dgm:pt modelId="{23BC3BFF-1569-454D-B649-5183A9AA77EC}" type="parTrans" cxnId="{1FB98118-DE50-44C5-88A8-2FE5B6AD8E30}">
      <dgm:prSet/>
      <dgm:spPr/>
      <dgm:t>
        <a:bodyPr/>
        <a:lstStyle/>
        <a:p>
          <a:endParaRPr lang="en-US"/>
        </a:p>
      </dgm:t>
    </dgm:pt>
    <dgm:pt modelId="{523E2DFC-FD6D-44C2-B54A-F3510AD0EDB5}" type="sibTrans" cxnId="{1FB98118-DE50-44C5-88A8-2FE5B6AD8E30}">
      <dgm:prSet/>
      <dgm:spPr/>
      <dgm:t>
        <a:bodyPr/>
        <a:lstStyle/>
        <a:p>
          <a:endParaRPr lang="en-US"/>
        </a:p>
      </dgm:t>
    </dgm:pt>
    <dgm:pt modelId="{44675BC6-F3EB-44F8-ABB9-160DC3922700}">
      <dgm:prSet phldrT="[Text]"/>
      <dgm:spPr>
        <a:solidFill>
          <a:srgbClr val="49BF64"/>
        </a:solidFill>
      </dgm:spPr>
      <dgm:t>
        <a:bodyPr/>
        <a:lstStyle/>
        <a:p>
          <a:r>
            <a:rPr lang="en-US" b="1" dirty="0"/>
            <a:t>Step 3</a:t>
          </a:r>
        </a:p>
      </dgm:t>
    </dgm:pt>
    <dgm:pt modelId="{547F7DFD-9C86-4FDA-A81F-7462849A1D0F}" type="parTrans" cxnId="{FA5D60D1-EFA4-4226-A71F-9A1500858564}">
      <dgm:prSet/>
      <dgm:spPr/>
      <dgm:t>
        <a:bodyPr/>
        <a:lstStyle/>
        <a:p>
          <a:endParaRPr lang="en-US"/>
        </a:p>
      </dgm:t>
    </dgm:pt>
    <dgm:pt modelId="{AC272FFA-DD4E-42FC-A139-39FC11EC5C1C}" type="sibTrans" cxnId="{FA5D60D1-EFA4-4226-A71F-9A1500858564}">
      <dgm:prSet/>
      <dgm:spPr>
        <a:solidFill>
          <a:srgbClr val="45A150"/>
        </a:solidFill>
      </dgm:spPr>
      <dgm:t>
        <a:bodyPr/>
        <a:lstStyle/>
        <a:p>
          <a:endParaRPr lang="en-US"/>
        </a:p>
      </dgm:t>
    </dgm:pt>
    <dgm:pt modelId="{AC39F2A7-6351-46BC-A04B-5D050075525D}">
      <dgm:prSet phldrT="[Text]"/>
      <dgm:spPr>
        <a:solidFill>
          <a:srgbClr val="49BF64"/>
        </a:solidFill>
      </dgm:spPr>
      <dgm:t>
        <a:bodyPr/>
        <a:lstStyle/>
        <a:p>
          <a:r>
            <a:rPr lang="en-US" dirty="0"/>
            <a:t>Program the mini16</a:t>
          </a:r>
        </a:p>
      </dgm:t>
    </dgm:pt>
    <dgm:pt modelId="{4A8BC7E9-AB0C-4417-8D8C-9F8847F50A52}" type="parTrans" cxnId="{4F00AA29-ED1D-4961-8FA7-0760C64284AC}">
      <dgm:prSet/>
      <dgm:spPr/>
      <dgm:t>
        <a:bodyPr/>
        <a:lstStyle/>
        <a:p>
          <a:endParaRPr lang="en-US"/>
        </a:p>
      </dgm:t>
    </dgm:pt>
    <dgm:pt modelId="{2DF52B44-5520-4481-A947-168306C8C176}" type="sibTrans" cxnId="{4F00AA29-ED1D-4961-8FA7-0760C64284AC}">
      <dgm:prSet/>
      <dgm:spPr/>
      <dgm:t>
        <a:bodyPr/>
        <a:lstStyle/>
        <a:p>
          <a:endParaRPr lang="en-US"/>
        </a:p>
      </dgm:t>
    </dgm:pt>
    <dgm:pt modelId="{53B66939-3A81-4448-A066-8E313DE81C3D}">
      <dgm:prSet phldrT="[Text]"/>
      <dgm:spPr>
        <a:solidFill>
          <a:srgbClr val="49BF64"/>
        </a:solidFill>
      </dgm:spPr>
      <dgm:t>
        <a:bodyPr/>
        <a:lstStyle/>
        <a:p>
          <a:r>
            <a:rPr lang="en-US" b="1" dirty="0">
              <a:solidFill>
                <a:srgbClr val="002060"/>
              </a:solidFill>
            </a:rPr>
            <a:t>PCR</a:t>
          </a:r>
          <a:r>
            <a:rPr lang="en-US" dirty="0"/>
            <a:t> (thermocycling)</a:t>
          </a:r>
        </a:p>
      </dgm:t>
    </dgm:pt>
    <dgm:pt modelId="{397C4545-CA3F-47D3-A5E0-0ACDC7EDB91A}" type="parTrans" cxnId="{ACF7939C-BF17-4B9B-82C4-698B4358655B}">
      <dgm:prSet/>
      <dgm:spPr/>
      <dgm:t>
        <a:bodyPr/>
        <a:lstStyle/>
        <a:p>
          <a:endParaRPr lang="en-US"/>
        </a:p>
      </dgm:t>
    </dgm:pt>
    <dgm:pt modelId="{955544E9-A7B0-4F29-A292-191F83EFF27A}" type="sibTrans" cxnId="{ACF7939C-BF17-4B9B-82C4-698B4358655B}">
      <dgm:prSet/>
      <dgm:spPr/>
      <dgm:t>
        <a:bodyPr/>
        <a:lstStyle/>
        <a:p>
          <a:endParaRPr lang="en-US"/>
        </a:p>
      </dgm:t>
    </dgm:pt>
    <dgm:pt modelId="{6D17C85E-9AFA-4E7E-88D9-14C4C57F990C}">
      <dgm:prSet phldrT="[Text]"/>
      <dgm:spPr>
        <a:solidFill>
          <a:srgbClr val="34885A"/>
        </a:solidFill>
      </dgm:spPr>
      <dgm:t>
        <a:bodyPr/>
        <a:lstStyle/>
        <a:p>
          <a:r>
            <a:rPr lang="en-US" b="1" dirty="0"/>
            <a:t>Step 4</a:t>
          </a:r>
        </a:p>
      </dgm:t>
      <dgm:extLst>
        <a:ext uri="{E40237B7-FDA0-4F09-8148-C483321AD2D9}">
          <dgm14:cNvPr xmlns:dgm14="http://schemas.microsoft.com/office/drawing/2010/diagram" id="0" name="">
            <a:hlinkClick xmlns:r="http://schemas.openxmlformats.org/officeDocument/2006/relationships" r:id="" action="ppaction://hlinkshowjump?jump=nextslide"/>
          </dgm14:cNvPr>
        </a:ext>
      </dgm:extLst>
    </dgm:pt>
    <dgm:pt modelId="{C1208051-1903-4939-8E81-DF2F4EC2AFF9}" type="parTrans" cxnId="{2F579BC9-7691-4B9A-943B-35A276D65C9A}">
      <dgm:prSet/>
      <dgm:spPr/>
      <dgm:t>
        <a:bodyPr/>
        <a:lstStyle/>
        <a:p>
          <a:endParaRPr lang="en-US"/>
        </a:p>
      </dgm:t>
    </dgm:pt>
    <dgm:pt modelId="{A4B7C9FB-07DD-4AAA-8F63-0B4CEB574B07}" type="sibTrans" cxnId="{2F579BC9-7691-4B9A-943B-35A276D65C9A}">
      <dgm:prSet/>
      <dgm:spPr/>
      <dgm:t>
        <a:bodyPr/>
        <a:lstStyle/>
        <a:p>
          <a:endParaRPr lang="en-US"/>
        </a:p>
      </dgm:t>
    </dgm:pt>
    <dgm:pt modelId="{61DEFDB6-209B-48AB-A800-92CC319B244B}">
      <dgm:prSet phldrT="[Text]"/>
      <dgm:spPr>
        <a:solidFill>
          <a:srgbClr val="34885A"/>
        </a:solidFill>
      </dgm:spPr>
      <dgm:t>
        <a:bodyPr/>
        <a:lstStyle/>
        <a:p>
          <a:r>
            <a:rPr lang="en-US" dirty="0"/>
            <a:t>Prep &amp; load gel w/ ladder and DNA</a:t>
          </a:r>
        </a:p>
      </dgm:t>
    </dgm:pt>
    <dgm:pt modelId="{A08243E2-BB1C-48B9-9EA4-59E07DC1812E}" type="parTrans" cxnId="{9FD189D5-29DA-47D3-AEB6-FF34FFC29189}">
      <dgm:prSet/>
      <dgm:spPr/>
      <dgm:t>
        <a:bodyPr/>
        <a:lstStyle/>
        <a:p>
          <a:endParaRPr lang="en-US"/>
        </a:p>
      </dgm:t>
    </dgm:pt>
    <dgm:pt modelId="{880666C5-4606-4540-88E4-64BB73396CA0}" type="sibTrans" cxnId="{9FD189D5-29DA-47D3-AEB6-FF34FFC29189}">
      <dgm:prSet/>
      <dgm:spPr/>
      <dgm:t>
        <a:bodyPr/>
        <a:lstStyle/>
        <a:p>
          <a:endParaRPr lang="en-US"/>
        </a:p>
      </dgm:t>
    </dgm:pt>
    <dgm:pt modelId="{57A43267-9793-4709-898C-97BDB685B119}">
      <dgm:prSet phldrT="[Text]"/>
      <dgm:spPr>
        <a:solidFill>
          <a:srgbClr val="34885A"/>
        </a:solidFill>
      </dgm:spPr>
      <dgm:t>
        <a:bodyPr/>
        <a:lstStyle/>
        <a:p>
          <a:r>
            <a:rPr lang="en-US" b="1" dirty="0">
              <a:solidFill>
                <a:srgbClr val="002060"/>
              </a:solidFill>
            </a:rPr>
            <a:t>Gel electrophoresis</a:t>
          </a:r>
        </a:p>
      </dgm:t>
    </dgm:pt>
    <dgm:pt modelId="{93B8E9CF-5B36-4915-A8FF-1AB9ACA51F31}" type="parTrans" cxnId="{4D90CCE8-6FC5-4A8D-848F-175117131DA2}">
      <dgm:prSet/>
      <dgm:spPr/>
      <dgm:t>
        <a:bodyPr/>
        <a:lstStyle/>
        <a:p>
          <a:endParaRPr lang="en-US"/>
        </a:p>
      </dgm:t>
    </dgm:pt>
    <dgm:pt modelId="{E1904B95-5384-41B1-9457-F9538CB8C75A}" type="sibTrans" cxnId="{4D90CCE8-6FC5-4A8D-848F-175117131DA2}">
      <dgm:prSet/>
      <dgm:spPr/>
      <dgm:t>
        <a:bodyPr/>
        <a:lstStyle/>
        <a:p>
          <a:endParaRPr lang="en-US"/>
        </a:p>
      </dgm:t>
    </dgm:pt>
    <dgm:pt modelId="{88AC2780-1CFA-4154-860B-2E64293D6A88}">
      <dgm:prSet phldrT="[Text]"/>
      <dgm:spPr>
        <a:solidFill>
          <a:srgbClr val="34885A"/>
        </a:solidFill>
      </dgm:spPr>
      <dgm:t>
        <a:bodyPr/>
        <a:lstStyle/>
        <a:p>
          <a:r>
            <a:rPr lang="en-US" dirty="0"/>
            <a:t>Analyze gel</a:t>
          </a:r>
        </a:p>
      </dgm:t>
    </dgm:pt>
    <dgm:pt modelId="{EE522742-5D60-4A23-9437-37CD31C74967}" type="parTrans" cxnId="{C5F26380-ED43-4393-B658-1198545AC56C}">
      <dgm:prSet/>
      <dgm:spPr/>
      <dgm:t>
        <a:bodyPr/>
        <a:lstStyle/>
        <a:p>
          <a:endParaRPr lang="en-US"/>
        </a:p>
      </dgm:t>
    </dgm:pt>
    <dgm:pt modelId="{B5615506-2B7F-42E5-9AC9-8993FE565900}" type="sibTrans" cxnId="{C5F26380-ED43-4393-B658-1198545AC56C}">
      <dgm:prSet/>
      <dgm:spPr/>
      <dgm:t>
        <a:bodyPr/>
        <a:lstStyle/>
        <a:p>
          <a:endParaRPr lang="en-US"/>
        </a:p>
      </dgm:t>
    </dgm:pt>
    <dgm:pt modelId="{769E76B7-0C37-4D1A-A343-55459750EDC2}">
      <dgm:prSet phldrT="[Text]"/>
      <dgm:spPr/>
      <dgm:t>
        <a:bodyPr/>
        <a:lstStyle/>
        <a:p>
          <a:r>
            <a:rPr lang="en-US" dirty="0"/>
            <a:t>Add primers</a:t>
          </a:r>
        </a:p>
      </dgm:t>
    </dgm:pt>
    <dgm:pt modelId="{BFF2C49B-0171-42F3-B885-8F401322170C}" type="parTrans" cxnId="{6E34D2DE-6F07-481D-8428-B8D60AD74594}">
      <dgm:prSet/>
      <dgm:spPr/>
      <dgm:t>
        <a:bodyPr/>
        <a:lstStyle/>
        <a:p>
          <a:endParaRPr lang="en-US"/>
        </a:p>
      </dgm:t>
    </dgm:pt>
    <dgm:pt modelId="{F39B8139-198E-4118-9B94-99ADFCD998F8}" type="sibTrans" cxnId="{6E34D2DE-6F07-481D-8428-B8D60AD74594}">
      <dgm:prSet/>
      <dgm:spPr/>
      <dgm:t>
        <a:bodyPr/>
        <a:lstStyle/>
        <a:p>
          <a:endParaRPr lang="en-US"/>
        </a:p>
      </dgm:t>
    </dgm:pt>
    <dgm:pt modelId="{E532BCE2-D777-4D77-B3DE-2BE5ADEE32F9}" type="pres">
      <dgm:prSet presAssocID="{F313CD1F-2990-4E06-8BA4-820E8E483301}" presName="Name0" presStyleCnt="0">
        <dgm:presLayoutVars>
          <dgm:dir/>
          <dgm:resizeHandles val="exact"/>
        </dgm:presLayoutVars>
      </dgm:prSet>
      <dgm:spPr/>
    </dgm:pt>
    <dgm:pt modelId="{C8CC2D77-0DA8-42F7-9994-56BE8C3C5F9C}" type="pres">
      <dgm:prSet presAssocID="{EFF47290-97AD-43E0-B168-54E92CEEEAFD}" presName="composite" presStyleCnt="0"/>
      <dgm:spPr/>
    </dgm:pt>
    <dgm:pt modelId="{E7C8FE6F-FC89-4C25-8D65-C9B8ABF8464B}" type="pres">
      <dgm:prSet presAssocID="{EFF47290-97AD-43E0-B168-54E92CEEEAFD}" presName="imagSh" presStyleLbl="b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F649F0E6-C0DF-499B-901F-DB01628858D5}" type="pres">
      <dgm:prSet presAssocID="{EFF47290-97AD-43E0-B168-54E92CEEEAFD}" presName="txNode" presStyleLbl="node1" presStyleIdx="0" presStyleCnt="4" custScaleX="128720">
        <dgm:presLayoutVars>
          <dgm:bulletEnabled val="1"/>
        </dgm:presLayoutVars>
      </dgm:prSet>
      <dgm:spPr/>
    </dgm:pt>
    <dgm:pt modelId="{704C355A-E680-405C-AC77-168B617FE6D3}" type="pres">
      <dgm:prSet presAssocID="{50CD4D73-0CE9-4AB6-80BC-EC9EF299B404}" presName="sibTrans" presStyleLbl="sibTrans2D1" presStyleIdx="0" presStyleCnt="3"/>
      <dgm:spPr/>
    </dgm:pt>
    <dgm:pt modelId="{11AAB897-E82B-481C-896F-73EF12AB7FA5}" type="pres">
      <dgm:prSet presAssocID="{50CD4D73-0CE9-4AB6-80BC-EC9EF299B404}" presName="connTx" presStyleLbl="sibTrans2D1" presStyleIdx="0" presStyleCnt="3"/>
      <dgm:spPr/>
    </dgm:pt>
    <dgm:pt modelId="{2CD70EC6-2C76-4474-8A89-0E939A392774}" type="pres">
      <dgm:prSet presAssocID="{84A3D75B-5DFF-4994-99A4-C1A27D52ADDA}" presName="composite" presStyleCnt="0"/>
      <dgm:spPr/>
    </dgm:pt>
    <dgm:pt modelId="{BBBCFB4C-3F27-40D5-8438-53FC89AC4915}" type="pres">
      <dgm:prSet presAssocID="{84A3D75B-5DFF-4994-99A4-C1A27D52ADDA}" presName="imagSh" presStyleLbl="b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B96471BE-86EE-4568-9E69-0AE209DC5570}" type="pres">
      <dgm:prSet presAssocID="{84A3D75B-5DFF-4994-99A4-C1A27D52ADDA}" presName="txNode" presStyleLbl="node1" presStyleIdx="1" presStyleCnt="4" custScaleX="128720">
        <dgm:presLayoutVars>
          <dgm:bulletEnabled val="1"/>
        </dgm:presLayoutVars>
      </dgm:prSet>
      <dgm:spPr/>
    </dgm:pt>
    <dgm:pt modelId="{83697CDE-FC97-4EE8-B8E7-5D1965E1A07C}" type="pres">
      <dgm:prSet presAssocID="{C1F25D54-2781-4717-BFC7-FFDFAB913365}" presName="sibTrans" presStyleLbl="sibTrans2D1" presStyleIdx="1" presStyleCnt="3"/>
      <dgm:spPr/>
    </dgm:pt>
    <dgm:pt modelId="{EB12304E-E05D-4EBF-BF70-8BB80CC009AD}" type="pres">
      <dgm:prSet presAssocID="{C1F25D54-2781-4717-BFC7-FFDFAB913365}" presName="connTx" presStyleLbl="sibTrans2D1" presStyleIdx="1" presStyleCnt="3"/>
      <dgm:spPr/>
    </dgm:pt>
    <dgm:pt modelId="{361D942F-8BD8-44B4-B6BF-02682B8A57E3}" type="pres">
      <dgm:prSet presAssocID="{44675BC6-F3EB-44F8-ABB9-160DC3922700}" presName="composite" presStyleCnt="0"/>
      <dgm:spPr/>
    </dgm:pt>
    <dgm:pt modelId="{F22557BC-71B0-44FF-99B9-C1546DBDFBC7}" type="pres">
      <dgm:prSet presAssocID="{44675BC6-F3EB-44F8-ABB9-160DC3922700}" presName="imagSh" presStyleLbl="b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dgm:spPr>
    </dgm:pt>
    <dgm:pt modelId="{60909532-A420-4C5D-93B9-B36D6B460280}" type="pres">
      <dgm:prSet presAssocID="{44675BC6-F3EB-44F8-ABB9-160DC3922700}" presName="txNode" presStyleLbl="node1" presStyleIdx="2" presStyleCnt="4" custScaleX="128720">
        <dgm:presLayoutVars>
          <dgm:bulletEnabled val="1"/>
        </dgm:presLayoutVars>
      </dgm:prSet>
      <dgm:spPr/>
    </dgm:pt>
    <dgm:pt modelId="{DC7D541F-0028-49B9-9A9D-076B59B4A4C9}" type="pres">
      <dgm:prSet presAssocID="{AC272FFA-DD4E-42FC-A139-39FC11EC5C1C}" presName="sibTrans" presStyleLbl="sibTrans2D1" presStyleIdx="2" presStyleCnt="3"/>
      <dgm:spPr/>
    </dgm:pt>
    <dgm:pt modelId="{3DFB3005-8A85-4E10-AB26-6ECADE61F350}" type="pres">
      <dgm:prSet presAssocID="{AC272FFA-DD4E-42FC-A139-39FC11EC5C1C}" presName="connTx" presStyleLbl="sibTrans2D1" presStyleIdx="2" presStyleCnt="3"/>
      <dgm:spPr/>
    </dgm:pt>
    <dgm:pt modelId="{965E4BA2-68B7-4C51-AFEE-9FE58CA27E6C}" type="pres">
      <dgm:prSet presAssocID="{6D17C85E-9AFA-4E7E-88D9-14C4C57F990C}" presName="composite" presStyleCnt="0"/>
      <dgm:spPr/>
    </dgm:pt>
    <dgm:pt modelId="{5379582B-E860-4B55-8447-97CD6120F280}" type="pres">
      <dgm:prSet presAssocID="{6D17C85E-9AFA-4E7E-88D9-14C4C57F990C}" presName="imagSh" presStyleLbl="bgImgPlace1" presStyleIdx="3" presStyleCnt="4" custAng="5400000"/>
      <dgm:spPr>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dgm:spPr>
    </dgm:pt>
    <dgm:pt modelId="{687578D5-767D-45B9-B71E-AC2BEA07DBD9}" type="pres">
      <dgm:prSet presAssocID="{6D17C85E-9AFA-4E7E-88D9-14C4C57F990C}" presName="txNode" presStyleLbl="node1" presStyleIdx="3" presStyleCnt="4" custScaleX="128720">
        <dgm:presLayoutVars>
          <dgm:bulletEnabled val="1"/>
        </dgm:presLayoutVars>
      </dgm:prSet>
      <dgm:spPr/>
    </dgm:pt>
  </dgm:ptLst>
  <dgm:cxnLst>
    <dgm:cxn modelId="{AA612D08-0FD2-4694-B00E-A70E96D3E2A3}" type="presOf" srcId="{769E76B7-0C37-4D1A-A343-55459750EDC2}" destId="{B96471BE-86EE-4568-9E69-0AE209DC5570}" srcOrd="0" destOrd="2" presId="urn:microsoft.com/office/officeart/2005/8/layout/hProcess10"/>
    <dgm:cxn modelId="{EC54FE09-B35C-4A82-8716-BCEE9FF92756}" type="presOf" srcId="{50CD4D73-0CE9-4AB6-80BC-EC9EF299B404}" destId="{704C355A-E680-405C-AC77-168B617FE6D3}" srcOrd="0" destOrd="0" presId="urn:microsoft.com/office/officeart/2005/8/layout/hProcess10"/>
    <dgm:cxn modelId="{0412F60C-B5F1-4B57-978B-EA53AAF8C1F8}" type="presOf" srcId="{AC272FFA-DD4E-42FC-A139-39FC11EC5C1C}" destId="{3DFB3005-8A85-4E10-AB26-6ECADE61F350}" srcOrd="1" destOrd="0" presId="urn:microsoft.com/office/officeart/2005/8/layout/hProcess10"/>
    <dgm:cxn modelId="{DBE16816-2482-4876-BD5F-9AA6EE606C50}" type="presOf" srcId="{57A43267-9793-4709-898C-97BDB685B119}" destId="{687578D5-767D-45B9-B71E-AC2BEA07DBD9}" srcOrd="0" destOrd="2" presId="urn:microsoft.com/office/officeart/2005/8/layout/hProcess10"/>
    <dgm:cxn modelId="{1FB98118-DE50-44C5-88A8-2FE5B6AD8E30}" srcId="{84A3D75B-5DFF-4994-99A4-C1A27D52ADDA}" destId="{EA87C73F-7FCA-4244-8BA5-41ED367C4174}" srcOrd="0" destOrd="0" parTransId="{23BC3BFF-1569-454D-B649-5183A9AA77EC}" sibTransId="{523E2DFC-FD6D-44C2-B54A-F3510AD0EDB5}"/>
    <dgm:cxn modelId="{83280922-D078-4C95-9DFA-E30570D5FC07}" type="presOf" srcId="{88AC2780-1CFA-4154-860B-2E64293D6A88}" destId="{687578D5-767D-45B9-B71E-AC2BEA07DBD9}" srcOrd="0" destOrd="3" presId="urn:microsoft.com/office/officeart/2005/8/layout/hProcess10"/>
    <dgm:cxn modelId="{7EB25524-008C-45B2-A9CF-822C7A172602}" type="presOf" srcId="{84A3D75B-5DFF-4994-99A4-C1A27D52ADDA}" destId="{B96471BE-86EE-4568-9E69-0AE209DC5570}" srcOrd="0" destOrd="0" presId="urn:microsoft.com/office/officeart/2005/8/layout/hProcess10"/>
    <dgm:cxn modelId="{4F00AA29-ED1D-4961-8FA7-0760C64284AC}" srcId="{44675BC6-F3EB-44F8-ABB9-160DC3922700}" destId="{AC39F2A7-6351-46BC-A04B-5D050075525D}" srcOrd="0" destOrd="0" parTransId="{4A8BC7E9-AB0C-4417-8D8C-9F8847F50A52}" sibTransId="{2DF52B44-5520-4481-A947-168306C8C176}"/>
    <dgm:cxn modelId="{E2E99830-5B17-44F1-A51B-732DA76F4346}" type="presOf" srcId="{61DEFDB6-209B-48AB-A800-92CC319B244B}" destId="{687578D5-767D-45B9-B71E-AC2BEA07DBD9}" srcOrd="0" destOrd="1" presId="urn:microsoft.com/office/officeart/2005/8/layout/hProcess10"/>
    <dgm:cxn modelId="{DA859335-E321-4CED-959C-9492E0216D39}" type="presOf" srcId="{EA87C73F-7FCA-4244-8BA5-41ED367C4174}" destId="{B96471BE-86EE-4568-9E69-0AE209DC5570}" srcOrd="0" destOrd="1" presId="urn:microsoft.com/office/officeart/2005/8/layout/hProcess10"/>
    <dgm:cxn modelId="{D136A13A-D21A-47A9-9C51-04B267D28834}" type="presOf" srcId="{50CD4D73-0CE9-4AB6-80BC-EC9EF299B404}" destId="{11AAB897-E82B-481C-896F-73EF12AB7FA5}" srcOrd="1" destOrd="0" presId="urn:microsoft.com/office/officeart/2005/8/layout/hProcess10"/>
    <dgm:cxn modelId="{7153A63D-A88A-416B-A240-2987A00E2FCE}" type="presOf" srcId="{EFF47290-97AD-43E0-B168-54E92CEEEAFD}" destId="{F649F0E6-C0DF-499B-901F-DB01628858D5}" srcOrd="0" destOrd="0" presId="urn:microsoft.com/office/officeart/2005/8/layout/hProcess10"/>
    <dgm:cxn modelId="{02ED715E-99C6-4D22-9D6A-81AC52CF4FE8}" type="presOf" srcId="{296ED23B-4482-4F6B-B46B-859FF61B53BD}" destId="{F649F0E6-C0DF-499B-901F-DB01628858D5}" srcOrd="0" destOrd="1" presId="urn:microsoft.com/office/officeart/2005/8/layout/hProcess10"/>
    <dgm:cxn modelId="{10E2235F-5476-4B35-83C1-51607F35383F}" type="presOf" srcId="{AC272FFA-DD4E-42FC-A139-39FC11EC5C1C}" destId="{DC7D541F-0028-49B9-9A9D-076B59B4A4C9}" srcOrd="0" destOrd="0" presId="urn:microsoft.com/office/officeart/2005/8/layout/hProcess10"/>
    <dgm:cxn modelId="{AEC5E241-944F-465C-BD20-5B4249E948EA}" type="presOf" srcId="{44675BC6-F3EB-44F8-ABB9-160DC3922700}" destId="{60909532-A420-4C5D-93B9-B36D6B460280}" srcOrd="0" destOrd="0" presId="urn:microsoft.com/office/officeart/2005/8/layout/hProcess10"/>
    <dgm:cxn modelId="{FA271A50-AFB2-48AC-8DBB-98B2CC732337}" type="presOf" srcId="{F313CD1F-2990-4E06-8BA4-820E8E483301}" destId="{E532BCE2-D777-4D77-B3DE-2BE5ADEE32F9}" srcOrd="0" destOrd="0" presId="urn:microsoft.com/office/officeart/2005/8/layout/hProcess10"/>
    <dgm:cxn modelId="{5A70E551-3E83-42E2-A878-F869944D35C3}" srcId="{F313CD1F-2990-4E06-8BA4-820E8E483301}" destId="{84A3D75B-5DFF-4994-99A4-C1A27D52ADDA}" srcOrd="1" destOrd="0" parTransId="{2AC65EA0-370B-4E25-88A4-EA8EC2FC4A6E}" sibTransId="{C1F25D54-2781-4717-BFC7-FFDFAB913365}"/>
    <dgm:cxn modelId="{F1E71E75-039B-4CD1-ACA0-FFF80751DFF1}" type="presOf" srcId="{C1F25D54-2781-4717-BFC7-FFDFAB913365}" destId="{EB12304E-E05D-4EBF-BF70-8BB80CC009AD}" srcOrd="1" destOrd="0" presId="urn:microsoft.com/office/officeart/2005/8/layout/hProcess10"/>
    <dgm:cxn modelId="{F482AA7B-0E91-48E6-9380-BC9981385717}" type="presOf" srcId="{AC39F2A7-6351-46BC-A04B-5D050075525D}" destId="{60909532-A420-4C5D-93B9-B36D6B460280}" srcOrd="0" destOrd="1" presId="urn:microsoft.com/office/officeart/2005/8/layout/hProcess10"/>
    <dgm:cxn modelId="{48F4747C-761A-47B6-A914-55E275ED4B48}" srcId="{F313CD1F-2990-4E06-8BA4-820E8E483301}" destId="{EFF47290-97AD-43E0-B168-54E92CEEEAFD}" srcOrd="0" destOrd="0" parTransId="{7DAE33C3-44BA-4D19-982F-1C7B1C73FB9E}" sibTransId="{50CD4D73-0CE9-4AB6-80BC-EC9EF299B404}"/>
    <dgm:cxn modelId="{C5F26380-ED43-4393-B658-1198545AC56C}" srcId="{6D17C85E-9AFA-4E7E-88D9-14C4C57F990C}" destId="{88AC2780-1CFA-4154-860B-2E64293D6A88}" srcOrd="2" destOrd="0" parTransId="{EE522742-5D60-4A23-9437-37CD31C74967}" sibTransId="{B5615506-2B7F-42E5-9AC9-8993FE565900}"/>
    <dgm:cxn modelId="{ACF7939C-BF17-4B9B-82C4-698B4358655B}" srcId="{44675BC6-F3EB-44F8-ABB9-160DC3922700}" destId="{53B66939-3A81-4448-A066-8E313DE81C3D}" srcOrd="1" destOrd="0" parTransId="{397C4545-CA3F-47D3-A5E0-0ACDC7EDB91A}" sibTransId="{955544E9-A7B0-4F29-A292-191F83EFF27A}"/>
    <dgm:cxn modelId="{AE15D1B6-0D01-437D-BF7E-4C95EAD809D8}" srcId="{EFF47290-97AD-43E0-B168-54E92CEEEAFD}" destId="{296ED23B-4482-4F6B-B46B-859FF61B53BD}" srcOrd="0" destOrd="0" parTransId="{A915CA8E-0CC4-4E74-ACEE-B67C97E49F5D}" sibTransId="{D2E48CF5-DAF6-4C5C-A9EA-6470C1CE1BF5}"/>
    <dgm:cxn modelId="{AD1A69C2-A7E3-484E-A7FA-9029A4EBB2BE}" type="presOf" srcId="{6D17C85E-9AFA-4E7E-88D9-14C4C57F990C}" destId="{687578D5-767D-45B9-B71E-AC2BEA07DBD9}" srcOrd="0" destOrd="0" presId="urn:microsoft.com/office/officeart/2005/8/layout/hProcess10"/>
    <dgm:cxn modelId="{2F579BC9-7691-4B9A-943B-35A276D65C9A}" srcId="{F313CD1F-2990-4E06-8BA4-820E8E483301}" destId="{6D17C85E-9AFA-4E7E-88D9-14C4C57F990C}" srcOrd="3" destOrd="0" parTransId="{C1208051-1903-4939-8E81-DF2F4EC2AFF9}" sibTransId="{A4B7C9FB-07DD-4AAA-8F63-0B4CEB574B07}"/>
    <dgm:cxn modelId="{FA5D60D1-EFA4-4226-A71F-9A1500858564}" srcId="{F313CD1F-2990-4E06-8BA4-820E8E483301}" destId="{44675BC6-F3EB-44F8-ABB9-160DC3922700}" srcOrd="2" destOrd="0" parTransId="{547F7DFD-9C86-4FDA-A81F-7462849A1D0F}" sibTransId="{AC272FFA-DD4E-42FC-A139-39FC11EC5C1C}"/>
    <dgm:cxn modelId="{77D489D4-DDB3-40EE-A042-51C2DF728E17}" srcId="{EFF47290-97AD-43E0-B168-54E92CEEEAFD}" destId="{2A67CE59-0781-4357-AC2D-566390305D2A}" srcOrd="1" destOrd="0" parTransId="{60FB841D-7CAB-4993-925E-C3FDCB436D97}" sibTransId="{5D0BEC54-A339-41CE-8B5B-81EF5794F2F8}"/>
    <dgm:cxn modelId="{9FD189D5-29DA-47D3-AEB6-FF34FFC29189}" srcId="{6D17C85E-9AFA-4E7E-88D9-14C4C57F990C}" destId="{61DEFDB6-209B-48AB-A800-92CC319B244B}" srcOrd="0" destOrd="0" parTransId="{A08243E2-BB1C-48B9-9EA4-59E07DC1812E}" sibTransId="{880666C5-4606-4540-88E4-64BB73396CA0}"/>
    <dgm:cxn modelId="{834FF8D7-B836-4B5D-850C-A760A64C2CEB}" type="presOf" srcId="{53B66939-3A81-4448-A066-8E313DE81C3D}" destId="{60909532-A420-4C5D-93B9-B36D6B460280}" srcOrd="0" destOrd="2" presId="urn:microsoft.com/office/officeart/2005/8/layout/hProcess10"/>
    <dgm:cxn modelId="{6E34D2DE-6F07-481D-8428-B8D60AD74594}" srcId="{84A3D75B-5DFF-4994-99A4-C1A27D52ADDA}" destId="{769E76B7-0C37-4D1A-A343-55459750EDC2}" srcOrd="1" destOrd="0" parTransId="{BFF2C49B-0171-42F3-B885-8F401322170C}" sibTransId="{F39B8139-198E-4118-9B94-99ADFCD998F8}"/>
    <dgm:cxn modelId="{4D90CCE8-6FC5-4A8D-848F-175117131DA2}" srcId="{6D17C85E-9AFA-4E7E-88D9-14C4C57F990C}" destId="{57A43267-9793-4709-898C-97BDB685B119}" srcOrd="1" destOrd="0" parTransId="{93B8E9CF-5B36-4915-A8FF-1AB9ACA51F31}" sibTransId="{E1904B95-5384-41B1-9457-F9538CB8C75A}"/>
    <dgm:cxn modelId="{43F06AEB-BA13-4AD6-AE64-80564F713D41}" type="presOf" srcId="{2A67CE59-0781-4357-AC2D-566390305D2A}" destId="{F649F0E6-C0DF-499B-901F-DB01628858D5}" srcOrd="0" destOrd="2" presId="urn:microsoft.com/office/officeart/2005/8/layout/hProcess10"/>
    <dgm:cxn modelId="{BAECF2F3-0832-451D-9397-A4A5A6E8FF28}" type="presOf" srcId="{C1F25D54-2781-4717-BFC7-FFDFAB913365}" destId="{83697CDE-FC97-4EE8-B8E7-5D1965E1A07C}" srcOrd="0" destOrd="0" presId="urn:microsoft.com/office/officeart/2005/8/layout/hProcess10"/>
    <dgm:cxn modelId="{E0497424-B54A-4A3D-A9AF-F6E8FD7CCF86}" type="presParOf" srcId="{E532BCE2-D777-4D77-B3DE-2BE5ADEE32F9}" destId="{C8CC2D77-0DA8-42F7-9994-56BE8C3C5F9C}" srcOrd="0" destOrd="0" presId="urn:microsoft.com/office/officeart/2005/8/layout/hProcess10"/>
    <dgm:cxn modelId="{B9E950BA-B5E1-4B35-B4B1-830F31F89C31}" type="presParOf" srcId="{C8CC2D77-0DA8-42F7-9994-56BE8C3C5F9C}" destId="{E7C8FE6F-FC89-4C25-8D65-C9B8ABF8464B}" srcOrd="0" destOrd="0" presId="urn:microsoft.com/office/officeart/2005/8/layout/hProcess10"/>
    <dgm:cxn modelId="{A81A9E43-CCD0-4ED6-B8A0-866E9A794E1D}" type="presParOf" srcId="{C8CC2D77-0DA8-42F7-9994-56BE8C3C5F9C}" destId="{F649F0E6-C0DF-499B-901F-DB01628858D5}" srcOrd="1" destOrd="0" presId="urn:microsoft.com/office/officeart/2005/8/layout/hProcess10"/>
    <dgm:cxn modelId="{A60705C5-B68E-40A5-BC13-FBADFFD63C9B}" type="presParOf" srcId="{E532BCE2-D777-4D77-B3DE-2BE5ADEE32F9}" destId="{704C355A-E680-405C-AC77-168B617FE6D3}" srcOrd="1" destOrd="0" presId="urn:microsoft.com/office/officeart/2005/8/layout/hProcess10"/>
    <dgm:cxn modelId="{32CF2250-8BD7-42B4-B068-517E9F3D92B5}" type="presParOf" srcId="{704C355A-E680-405C-AC77-168B617FE6D3}" destId="{11AAB897-E82B-481C-896F-73EF12AB7FA5}" srcOrd="0" destOrd="0" presId="urn:microsoft.com/office/officeart/2005/8/layout/hProcess10"/>
    <dgm:cxn modelId="{27ACF33B-C433-4882-B10C-EA58350ED0D4}" type="presParOf" srcId="{E532BCE2-D777-4D77-B3DE-2BE5ADEE32F9}" destId="{2CD70EC6-2C76-4474-8A89-0E939A392774}" srcOrd="2" destOrd="0" presId="urn:microsoft.com/office/officeart/2005/8/layout/hProcess10"/>
    <dgm:cxn modelId="{6BBAC920-1F47-4FE4-AE6F-D513ED7EE10D}" type="presParOf" srcId="{2CD70EC6-2C76-4474-8A89-0E939A392774}" destId="{BBBCFB4C-3F27-40D5-8438-53FC89AC4915}" srcOrd="0" destOrd="0" presId="urn:microsoft.com/office/officeart/2005/8/layout/hProcess10"/>
    <dgm:cxn modelId="{D16634F1-6C65-485D-8ACB-7C04E049FDFE}" type="presParOf" srcId="{2CD70EC6-2C76-4474-8A89-0E939A392774}" destId="{B96471BE-86EE-4568-9E69-0AE209DC5570}" srcOrd="1" destOrd="0" presId="urn:microsoft.com/office/officeart/2005/8/layout/hProcess10"/>
    <dgm:cxn modelId="{83C398A4-7141-47AA-8808-0C701D2CE674}" type="presParOf" srcId="{E532BCE2-D777-4D77-B3DE-2BE5ADEE32F9}" destId="{83697CDE-FC97-4EE8-B8E7-5D1965E1A07C}" srcOrd="3" destOrd="0" presId="urn:microsoft.com/office/officeart/2005/8/layout/hProcess10"/>
    <dgm:cxn modelId="{5163FFE2-91D5-47CF-833C-8672A2507064}" type="presParOf" srcId="{83697CDE-FC97-4EE8-B8E7-5D1965E1A07C}" destId="{EB12304E-E05D-4EBF-BF70-8BB80CC009AD}" srcOrd="0" destOrd="0" presId="urn:microsoft.com/office/officeart/2005/8/layout/hProcess10"/>
    <dgm:cxn modelId="{B96062DB-E7CE-43A1-A5BF-94E8F3F67E0A}" type="presParOf" srcId="{E532BCE2-D777-4D77-B3DE-2BE5ADEE32F9}" destId="{361D942F-8BD8-44B4-B6BF-02682B8A57E3}" srcOrd="4" destOrd="0" presId="urn:microsoft.com/office/officeart/2005/8/layout/hProcess10"/>
    <dgm:cxn modelId="{198BC366-58B0-4A28-9E74-A695276C2B04}" type="presParOf" srcId="{361D942F-8BD8-44B4-B6BF-02682B8A57E3}" destId="{F22557BC-71B0-44FF-99B9-C1546DBDFBC7}" srcOrd="0" destOrd="0" presId="urn:microsoft.com/office/officeart/2005/8/layout/hProcess10"/>
    <dgm:cxn modelId="{6F1C0788-B439-41FA-AD33-E6D915F1378F}" type="presParOf" srcId="{361D942F-8BD8-44B4-B6BF-02682B8A57E3}" destId="{60909532-A420-4C5D-93B9-B36D6B460280}" srcOrd="1" destOrd="0" presId="urn:microsoft.com/office/officeart/2005/8/layout/hProcess10"/>
    <dgm:cxn modelId="{3A6E4CFF-8420-4576-8889-6A1B9F36D475}" type="presParOf" srcId="{E532BCE2-D777-4D77-B3DE-2BE5ADEE32F9}" destId="{DC7D541F-0028-49B9-9A9D-076B59B4A4C9}" srcOrd="5" destOrd="0" presId="urn:microsoft.com/office/officeart/2005/8/layout/hProcess10"/>
    <dgm:cxn modelId="{CDFF9D29-1CCC-4D7B-A928-0572435B75B1}" type="presParOf" srcId="{DC7D541F-0028-49B9-9A9D-076B59B4A4C9}" destId="{3DFB3005-8A85-4E10-AB26-6ECADE61F350}" srcOrd="0" destOrd="0" presId="urn:microsoft.com/office/officeart/2005/8/layout/hProcess10"/>
    <dgm:cxn modelId="{E7F14C78-91C8-4B7A-9DC8-0B9B08B41F07}" type="presParOf" srcId="{E532BCE2-D777-4D77-B3DE-2BE5ADEE32F9}" destId="{965E4BA2-68B7-4C51-AFEE-9FE58CA27E6C}" srcOrd="6" destOrd="0" presId="urn:microsoft.com/office/officeart/2005/8/layout/hProcess10"/>
    <dgm:cxn modelId="{723913B0-C6E7-4572-B204-D48A0DE51491}" type="presParOf" srcId="{965E4BA2-68B7-4C51-AFEE-9FE58CA27E6C}" destId="{5379582B-E860-4B55-8447-97CD6120F280}" srcOrd="0" destOrd="0" presId="urn:microsoft.com/office/officeart/2005/8/layout/hProcess10"/>
    <dgm:cxn modelId="{D79FB970-4090-4709-9133-8091B9CEB377}" type="presParOf" srcId="{965E4BA2-68B7-4C51-AFEE-9FE58CA27E6C}" destId="{687578D5-767D-45B9-B71E-AC2BEA07DBD9}"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13CD1F-2990-4E06-8BA4-820E8E483301}" type="doc">
      <dgm:prSet loTypeId="urn:microsoft.com/office/officeart/2005/8/layout/hProcess10" loCatId="process" qsTypeId="urn:microsoft.com/office/officeart/2005/8/quickstyle/simple1" qsCatId="simple" csTypeId="urn:microsoft.com/office/officeart/2005/8/colors/colorful5" csCatId="colorful" phldr="1"/>
      <dgm:spPr/>
      <dgm:t>
        <a:bodyPr/>
        <a:lstStyle/>
        <a:p>
          <a:endParaRPr lang="en-US"/>
        </a:p>
      </dgm:t>
    </dgm:pt>
    <dgm:pt modelId="{EFF47290-97AD-43E0-B168-54E92CEEEAFD}">
      <dgm:prSet phldrT="[Text]"/>
      <dgm:spPr/>
      <dgm:t>
        <a:bodyPr/>
        <a:lstStyle/>
        <a:p>
          <a:r>
            <a:rPr lang="en-US" b="1" dirty="0"/>
            <a:t>Step 1</a:t>
          </a:r>
        </a:p>
      </dgm:t>
    </dgm:pt>
    <dgm:pt modelId="{7DAE33C3-44BA-4D19-982F-1C7B1C73FB9E}" type="parTrans" cxnId="{48F4747C-761A-47B6-A914-55E275ED4B48}">
      <dgm:prSet/>
      <dgm:spPr/>
      <dgm:t>
        <a:bodyPr/>
        <a:lstStyle/>
        <a:p>
          <a:endParaRPr lang="en-US"/>
        </a:p>
      </dgm:t>
    </dgm:pt>
    <dgm:pt modelId="{50CD4D73-0CE9-4AB6-80BC-EC9EF299B404}" type="sibTrans" cxnId="{48F4747C-761A-47B6-A914-55E275ED4B48}">
      <dgm:prSet/>
      <dgm:spPr/>
      <dgm:t>
        <a:bodyPr/>
        <a:lstStyle/>
        <a:p>
          <a:endParaRPr lang="en-US"/>
        </a:p>
      </dgm:t>
    </dgm:pt>
    <dgm:pt modelId="{296ED23B-4482-4F6B-B46B-859FF61B53BD}">
      <dgm:prSet phldrT="[Text]"/>
      <dgm:spPr/>
      <dgm:t>
        <a:bodyPr/>
        <a:lstStyle/>
        <a:p>
          <a:r>
            <a:rPr lang="en-US" dirty="0"/>
            <a:t>Cell collection</a:t>
          </a:r>
        </a:p>
      </dgm:t>
    </dgm:pt>
    <dgm:pt modelId="{A915CA8E-0CC4-4E74-ACEE-B67C97E49F5D}" type="parTrans" cxnId="{AE15D1B6-0D01-437D-BF7E-4C95EAD809D8}">
      <dgm:prSet/>
      <dgm:spPr/>
      <dgm:t>
        <a:bodyPr/>
        <a:lstStyle/>
        <a:p>
          <a:endParaRPr lang="en-US"/>
        </a:p>
      </dgm:t>
    </dgm:pt>
    <dgm:pt modelId="{D2E48CF5-DAF6-4C5C-A9EA-6470C1CE1BF5}" type="sibTrans" cxnId="{AE15D1B6-0D01-437D-BF7E-4C95EAD809D8}">
      <dgm:prSet/>
      <dgm:spPr/>
      <dgm:t>
        <a:bodyPr/>
        <a:lstStyle/>
        <a:p>
          <a:endParaRPr lang="en-US"/>
        </a:p>
      </dgm:t>
    </dgm:pt>
    <dgm:pt modelId="{2A67CE59-0781-4357-AC2D-566390305D2A}">
      <dgm:prSet phldrT="[Text]"/>
      <dgm:spPr/>
      <dgm:t>
        <a:bodyPr/>
        <a:lstStyle/>
        <a:p>
          <a:r>
            <a:rPr lang="en-US" dirty="0"/>
            <a:t>Cell prep</a:t>
          </a:r>
        </a:p>
      </dgm:t>
    </dgm:pt>
    <dgm:pt modelId="{60FB841D-7CAB-4993-925E-C3FDCB436D97}" type="parTrans" cxnId="{77D489D4-DDB3-40EE-A042-51C2DF728E17}">
      <dgm:prSet/>
      <dgm:spPr/>
      <dgm:t>
        <a:bodyPr/>
        <a:lstStyle/>
        <a:p>
          <a:endParaRPr lang="en-US"/>
        </a:p>
      </dgm:t>
    </dgm:pt>
    <dgm:pt modelId="{5D0BEC54-A339-41CE-8B5B-81EF5794F2F8}" type="sibTrans" cxnId="{77D489D4-DDB3-40EE-A042-51C2DF728E17}">
      <dgm:prSet/>
      <dgm:spPr/>
      <dgm:t>
        <a:bodyPr/>
        <a:lstStyle/>
        <a:p>
          <a:endParaRPr lang="en-US"/>
        </a:p>
      </dgm:t>
    </dgm:pt>
    <dgm:pt modelId="{84A3D75B-5DFF-4994-99A4-C1A27D52ADDA}">
      <dgm:prSet phldrT="[Text]"/>
      <dgm:spPr/>
      <dgm:t>
        <a:bodyPr/>
        <a:lstStyle/>
        <a:p>
          <a:r>
            <a:rPr lang="en-US" b="1" dirty="0"/>
            <a:t>Step 2</a:t>
          </a:r>
        </a:p>
      </dgm:t>
    </dgm:pt>
    <dgm:pt modelId="{2AC65EA0-370B-4E25-88A4-EA8EC2FC4A6E}" type="parTrans" cxnId="{5A70E551-3E83-42E2-A878-F869944D35C3}">
      <dgm:prSet/>
      <dgm:spPr/>
      <dgm:t>
        <a:bodyPr/>
        <a:lstStyle/>
        <a:p>
          <a:endParaRPr lang="en-US"/>
        </a:p>
      </dgm:t>
    </dgm:pt>
    <dgm:pt modelId="{C1F25D54-2781-4717-BFC7-FFDFAB913365}" type="sibTrans" cxnId="{5A70E551-3E83-42E2-A878-F869944D35C3}">
      <dgm:prSet/>
      <dgm:spPr/>
      <dgm:t>
        <a:bodyPr/>
        <a:lstStyle/>
        <a:p>
          <a:endParaRPr lang="en-US"/>
        </a:p>
      </dgm:t>
    </dgm:pt>
    <dgm:pt modelId="{EA87C73F-7FCA-4244-8BA5-41ED367C4174}">
      <dgm:prSet phldrT="[Text]"/>
      <dgm:spPr/>
      <dgm:t>
        <a:bodyPr/>
        <a:lstStyle/>
        <a:p>
          <a:r>
            <a:rPr lang="en-US" dirty="0"/>
            <a:t>DNA prep w/ PCR beads</a:t>
          </a:r>
        </a:p>
      </dgm:t>
    </dgm:pt>
    <dgm:pt modelId="{23BC3BFF-1569-454D-B649-5183A9AA77EC}" type="parTrans" cxnId="{1FB98118-DE50-44C5-88A8-2FE5B6AD8E30}">
      <dgm:prSet/>
      <dgm:spPr/>
      <dgm:t>
        <a:bodyPr/>
        <a:lstStyle/>
        <a:p>
          <a:endParaRPr lang="en-US"/>
        </a:p>
      </dgm:t>
    </dgm:pt>
    <dgm:pt modelId="{523E2DFC-FD6D-44C2-B54A-F3510AD0EDB5}" type="sibTrans" cxnId="{1FB98118-DE50-44C5-88A8-2FE5B6AD8E30}">
      <dgm:prSet/>
      <dgm:spPr/>
      <dgm:t>
        <a:bodyPr/>
        <a:lstStyle/>
        <a:p>
          <a:endParaRPr lang="en-US"/>
        </a:p>
      </dgm:t>
    </dgm:pt>
    <dgm:pt modelId="{44675BC6-F3EB-44F8-ABB9-160DC3922700}">
      <dgm:prSet phldrT="[Text]"/>
      <dgm:spPr>
        <a:solidFill>
          <a:srgbClr val="49BF64"/>
        </a:solidFill>
      </dgm:spPr>
      <dgm:t>
        <a:bodyPr/>
        <a:lstStyle/>
        <a:p>
          <a:r>
            <a:rPr lang="en-US" b="1" dirty="0"/>
            <a:t>Step 3</a:t>
          </a:r>
        </a:p>
      </dgm:t>
    </dgm:pt>
    <dgm:pt modelId="{547F7DFD-9C86-4FDA-A81F-7462849A1D0F}" type="parTrans" cxnId="{FA5D60D1-EFA4-4226-A71F-9A1500858564}">
      <dgm:prSet/>
      <dgm:spPr/>
      <dgm:t>
        <a:bodyPr/>
        <a:lstStyle/>
        <a:p>
          <a:endParaRPr lang="en-US"/>
        </a:p>
      </dgm:t>
    </dgm:pt>
    <dgm:pt modelId="{AC272FFA-DD4E-42FC-A139-39FC11EC5C1C}" type="sibTrans" cxnId="{FA5D60D1-EFA4-4226-A71F-9A1500858564}">
      <dgm:prSet/>
      <dgm:spPr>
        <a:solidFill>
          <a:srgbClr val="45A150"/>
        </a:solidFill>
      </dgm:spPr>
      <dgm:t>
        <a:bodyPr/>
        <a:lstStyle/>
        <a:p>
          <a:endParaRPr lang="en-US"/>
        </a:p>
      </dgm:t>
    </dgm:pt>
    <dgm:pt modelId="{AC39F2A7-6351-46BC-A04B-5D050075525D}">
      <dgm:prSet phldrT="[Text]"/>
      <dgm:spPr>
        <a:solidFill>
          <a:srgbClr val="49BF64"/>
        </a:solidFill>
      </dgm:spPr>
      <dgm:t>
        <a:bodyPr/>
        <a:lstStyle/>
        <a:p>
          <a:r>
            <a:rPr lang="en-US" dirty="0"/>
            <a:t>Program the mini16</a:t>
          </a:r>
        </a:p>
      </dgm:t>
    </dgm:pt>
    <dgm:pt modelId="{4A8BC7E9-AB0C-4417-8D8C-9F8847F50A52}" type="parTrans" cxnId="{4F00AA29-ED1D-4961-8FA7-0760C64284AC}">
      <dgm:prSet/>
      <dgm:spPr/>
      <dgm:t>
        <a:bodyPr/>
        <a:lstStyle/>
        <a:p>
          <a:endParaRPr lang="en-US"/>
        </a:p>
      </dgm:t>
    </dgm:pt>
    <dgm:pt modelId="{2DF52B44-5520-4481-A947-168306C8C176}" type="sibTrans" cxnId="{4F00AA29-ED1D-4961-8FA7-0760C64284AC}">
      <dgm:prSet/>
      <dgm:spPr/>
      <dgm:t>
        <a:bodyPr/>
        <a:lstStyle/>
        <a:p>
          <a:endParaRPr lang="en-US"/>
        </a:p>
      </dgm:t>
    </dgm:pt>
    <dgm:pt modelId="{53B66939-3A81-4448-A066-8E313DE81C3D}">
      <dgm:prSet phldrT="[Text]"/>
      <dgm:spPr>
        <a:solidFill>
          <a:srgbClr val="49BF64"/>
        </a:solidFill>
      </dgm:spPr>
      <dgm:t>
        <a:bodyPr/>
        <a:lstStyle/>
        <a:p>
          <a:r>
            <a:rPr lang="en-US" b="1" dirty="0">
              <a:solidFill>
                <a:srgbClr val="002060"/>
              </a:solidFill>
            </a:rPr>
            <a:t>PCR</a:t>
          </a:r>
          <a:r>
            <a:rPr lang="en-US" dirty="0"/>
            <a:t> (thermocycling)</a:t>
          </a:r>
        </a:p>
      </dgm:t>
    </dgm:pt>
    <dgm:pt modelId="{397C4545-CA3F-47D3-A5E0-0ACDC7EDB91A}" type="parTrans" cxnId="{ACF7939C-BF17-4B9B-82C4-698B4358655B}">
      <dgm:prSet/>
      <dgm:spPr/>
      <dgm:t>
        <a:bodyPr/>
        <a:lstStyle/>
        <a:p>
          <a:endParaRPr lang="en-US"/>
        </a:p>
      </dgm:t>
    </dgm:pt>
    <dgm:pt modelId="{955544E9-A7B0-4F29-A292-191F83EFF27A}" type="sibTrans" cxnId="{ACF7939C-BF17-4B9B-82C4-698B4358655B}">
      <dgm:prSet/>
      <dgm:spPr/>
      <dgm:t>
        <a:bodyPr/>
        <a:lstStyle/>
        <a:p>
          <a:endParaRPr lang="en-US"/>
        </a:p>
      </dgm:t>
    </dgm:pt>
    <dgm:pt modelId="{6D17C85E-9AFA-4E7E-88D9-14C4C57F990C}">
      <dgm:prSet phldrT="[Text]"/>
      <dgm:spPr>
        <a:solidFill>
          <a:srgbClr val="34885A"/>
        </a:solidFill>
      </dgm:spPr>
      <dgm:t>
        <a:bodyPr/>
        <a:lstStyle/>
        <a:p>
          <a:r>
            <a:rPr lang="en-US" b="1" dirty="0"/>
            <a:t>Step 4</a:t>
          </a:r>
        </a:p>
      </dgm:t>
      <dgm:extLst>
        <a:ext uri="{E40237B7-FDA0-4F09-8148-C483321AD2D9}">
          <dgm14:cNvPr xmlns:dgm14="http://schemas.microsoft.com/office/drawing/2010/diagram" id="0" name="">
            <a:hlinkClick xmlns:r="http://schemas.openxmlformats.org/officeDocument/2006/relationships" r:id="" action="ppaction://hlinkshowjump?jump=nextslide"/>
          </dgm14:cNvPr>
        </a:ext>
      </dgm:extLst>
    </dgm:pt>
    <dgm:pt modelId="{C1208051-1903-4939-8E81-DF2F4EC2AFF9}" type="parTrans" cxnId="{2F579BC9-7691-4B9A-943B-35A276D65C9A}">
      <dgm:prSet/>
      <dgm:spPr/>
      <dgm:t>
        <a:bodyPr/>
        <a:lstStyle/>
        <a:p>
          <a:endParaRPr lang="en-US"/>
        </a:p>
      </dgm:t>
    </dgm:pt>
    <dgm:pt modelId="{A4B7C9FB-07DD-4AAA-8F63-0B4CEB574B07}" type="sibTrans" cxnId="{2F579BC9-7691-4B9A-943B-35A276D65C9A}">
      <dgm:prSet/>
      <dgm:spPr/>
      <dgm:t>
        <a:bodyPr/>
        <a:lstStyle/>
        <a:p>
          <a:endParaRPr lang="en-US"/>
        </a:p>
      </dgm:t>
    </dgm:pt>
    <dgm:pt modelId="{61DEFDB6-209B-48AB-A800-92CC319B244B}">
      <dgm:prSet phldrT="[Text]"/>
      <dgm:spPr>
        <a:solidFill>
          <a:srgbClr val="34885A"/>
        </a:solidFill>
      </dgm:spPr>
      <dgm:t>
        <a:bodyPr/>
        <a:lstStyle/>
        <a:p>
          <a:r>
            <a:rPr lang="en-US" dirty="0"/>
            <a:t>Prep &amp; load gel w/ ladder and DNA</a:t>
          </a:r>
        </a:p>
      </dgm:t>
    </dgm:pt>
    <dgm:pt modelId="{A08243E2-BB1C-48B9-9EA4-59E07DC1812E}" type="parTrans" cxnId="{9FD189D5-29DA-47D3-AEB6-FF34FFC29189}">
      <dgm:prSet/>
      <dgm:spPr/>
      <dgm:t>
        <a:bodyPr/>
        <a:lstStyle/>
        <a:p>
          <a:endParaRPr lang="en-US"/>
        </a:p>
      </dgm:t>
    </dgm:pt>
    <dgm:pt modelId="{880666C5-4606-4540-88E4-64BB73396CA0}" type="sibTrans" cxnId="{9FD189D5-29DA-47D3-AEB6-FF34FFC29189}">
      <dgm:prSet/>
      <dgm:spPr/>
      <dgm:t>
        <a:bodyPr/>
        <a:lstStyle/>
        <a:p>
          <a:endParaRPr lang="en-US"/>
        </a:p>
      </dgm:t>
    </dgm:pt>
    <dgm:pt modelId="{57A43267-9793-4709-898C-97BDB685B119}">
      <dgm:prSet phldrT="[Text]"/>
      <dgm:spPr>
        <a:solidFill>
          <a:srgbClr val="34885A"/>
        </a:solidFill>
      </dgm:spPr>
      <dgm:t>
        <a:bodyPr/>
        <a:lstStyle/>
        <a:p>
          <a:r>
            <a:rPr lang="en-US" b="1" dirty="0">
              <a:solidFill>
                <a:srgbClr val="002060"/>
              </a:solidFill>
            </a:rPr>
            <a:t>Gel electrophoresis</a:t>
          </a:r>
        </a:p>
      </dgm:t>
    </dgm:pt>
    <dgm:pt modelId="{93B8E9CF-5B36-4915-A8FF-1AB9ACA51F31}" type="parTrans" cxnId="{4D90CCE8-6FC5-4A8D-848F-175117131DA2}">
      <dgm:prSet/>
      <dgm:spPr/>
      <dgm:t>
        <a:bodyPr/>
        <a:lstStyle/>
        <a:p>
          <a:endParaRPr lang="en-US"/>
        </a:p>
      </dgm:t>
    </dgm:pt>
    <dgm:pt modelId="{E1904B95-5384-41B1-9457-F9538CB8C75A}" type="sibTrans" cxnId="{4D90CCE8-6FC5-4A8D-848F-175117131DA2}">
      <dgm:prSet/>
      <dgm:spPr/>
      <dgm:t>
        <a:bodyPr/>
        <a:lstStyle/>
        <a:p>
          <a:endParaRPr lang="en-US"/>
        </a:p>
      </dgm:t>
    </dgm:pt>
    <dgm:pt modelId="{88AC2780-1CFA-4154-860B-2E64293D6A88}">
      <dgm:prSet phldrT="[Text]"/>
      <dgm:spPr>
        <a:solidFill>
          <a:srgbClr val="34885A"/>
        </a:solidFill>
      </dgm:spPr>
      <dgm:t>
        <a:bodyPr/>
        <a:lstStyle/>
        <a:p>
          <a:r>
            <a:rPr lang="en-US" dirty="0"/>
            <a:t>Analyze gel</a:t>
          </a:r>
        </a:p>
      </dgm:t>
    </dgm:pt>
    <dgm:pt modelId="{EE522742-5D60-4A23-9437-37CD31C74967}" type="parTrans" cxnId="{C5F26380-ED43-4393-B658-1198545AC56C}">
      <dgm:prSet/>
      <dgm:spPr/>
      <dgm:t>
        <a:bodyPr/>
        <a:lstStyle/>
        <a:p>
          <a:endParaRPr lang="en-US"/>
        </a:p>
      </dgm:t>
    </dgm:pt>
    <dgm:pt modelId="{B5615506-2B7F-42E5-9AC9-8993FE565900}" type="sibTrans" cxnId="{C5F26380-ED43-4393-B658-1198545AC56C}">
      <dgm:prSet/>
      <dgm:spPr/>
      <dgm:t>
        <a:bodyPr/>
        <a:lstStyle/>
        <a:p>
          <a:endParaRPr lang="en-US"/>
        </a:p>
      </dgm:t>
    </dgm:pt>
    <dgm:pt modelId="{769E76B7-0C37-4D1A-A343-55459750EDC2}">
      <dgm:prSet phldrT="[Text]"/>
      <dgm:spPr/>
      <dgm:t>
        <a:bodyPr/>
        <a:lstStyle/>
        <a:p>
          <a:r>
            <a:rPr lang="en-US" dirty="0"/>
            <a:t>Add primers</a:t>
          </a:r>
        </a:p>
      </dgm:t>
    </dgm:pt>
    <dgm:pt modelId="{BFF2C49B-0171-42F3-B885-8F401322170C}" type="parTrans" cxnId="{6E34D2DE-6F07-481D-8428-B8D60AD74594}">
      <dgm:prSet/>
      <dgm:spPr/>
      <dgm:t>
        <a:bodyPr/>
        <a:lstStyle/>
        <a:p>
          <a:endParaRPr lang="en-US"/>
        </a:p>
      </dgm:t>
    </dgm:pt>
    <dgm:pt modelId="{F39B8139-198E-4118-9B94-99ADFCD998F8}" type="sibTrans" cxnId="{6E34D2DE-6F07-481D-8428-B8D60AD74594}">
      <dgm:prSet/>
      <dgm:spPr/>
      <dgm:t>
        <a:bodyPr/>
        <a:lstStyle/>
        <a:p>
          <a:endParaRPr lang="en-US"/>
        </a:p>
      </dgm:t>
    </dgm:pt>
    <dgm:pt modelId="{E532BCE2-D777-4D77-B3DE-2BE5ADEE32F9}" type="pres">
      <dgm:prSet presAssocID="{F313CD1F-2990-4E06-8BA4-820E8E483301}" presName="Name0" presStyleCnt="0">
        <dgm:presLayoutVars>
          <dgm:dir/>
          <dgm:resizeHandles val="exact"/>
        </dgm:presLayoutVars>
      </dgm:prSet>
      <dgm:spPr/>
    </dgm:pt>
    <dgm:pt modelId="{C8CC2D77-0DA8-42F7-9994-56BE8C3C5F9C}" type="pres">
      <dgm:prSet presAssocID="{EFF47290-97AD-43E0-B168-54E92CEEEAFD}" presName="composite" presStyleCnt="0"/>
      <dgm:spPr/>
    </dgm:pt>
    <dgm:pt modelId="{E7C8FE6F-FC89-4C25-8D65-C9B8ABF8464B}" type="pres">
      <dgm:prSet presAssocID="{EFF47290-97AD-43E0-B168-54E92CEEEAFD}" presName="imagSh" presStyleLbl="b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F649F0E6-C0DF-499B-901F-DB01628858D5}" type="pres">
      <dgm:prSet presAssocID="{EFF47290-97AD-43E0-B168-54E92CEEEAFD}" presName="txNode" presStyleLbl="node1" presStyleIdx="0" presStyleCnt="4" custScaleX="128720">
        <dgm:presLayoutVars>
          <dgm:bulletEnabled val="1"/>
        </dgm:presLayoutVars>
      </dgm:prSet>
      <dgm:spPr/>
    </dgm:pt>
    <dgm:pt modelId="{704C355A-E680-405C-AC77-168B617FE6D3}" type="pres">
      <dgm:prSet presAssocID="{50CD4D73-0CE9-4AB6-80BC-EC9EF299B404}" presName="sibTrans" presStyleLbl="sibTrans2D1" presStyleIdx="0" presStyleCnt="3"/>
      <dgm:spPr/>
    </dgm:pt>
    <dgm:pt modelId="{11AAB897-E82B-481C-896F-73EF12AB7FA5}" type="pres">
      <dgm:prSet presAssocID="{50CD4D73-0CE9-4AB6-80BC-EC9EF299B404}" presName="connTx" presStyleLbl="sibTrans2D1" presStyleIdx="0" presStyleCnt="3"/>
      <dgm:spPr/>
    </dgm:pt>
    <dgm:pt modelId="{2CD70EC6-2C76-4474-8A89-0E939A392774}" type="pres">
      <dgm:prSet presAssocID="{84A3D75B-5DFF-4994-99A4-C1A27D52ADDA}" presName="composite" presStyleCnt="0"/>
      <dgm:spPr/>
    </dgm:pt>
    <dgm:pt modelId="{BBBCFB4C-3F27-40D5-8438-53FC89AC4915}" type="pres">
      <dgm:prSet presAssocID="{84A3D75B-5DFF-4994-99A4-C1A27D52ADDA}" presName="imagSh" presStyleLbl="b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B96471BE-86EE-4568-9E69-0AE209DC5570}" type="pres">
      <dgm:prSet presAssocID="{84A3D75B-5DFF-4994-99A4-C1A27D52ADDA}" presName="txNode" presStyleLbl="node1" presStyleIdx="1" presStyleCnt="4" custScaleX="128720">
        <dgm:presLayoutVars>
          <dgm:bulletEnabled val="1"/>
        </dgm:presLayoutVars>
      </dgm:prSet>
      <dgm:spPr/>
    </dgm:pt>
    <dgm:pt modelId="{83697CDE-FC97-4EE8-B8E7-5D1965E1A07C}" type="pres">
      <dgm:prSet presAssocID="{C1F25D54-2781-4717-BFC7-FFDFAB913365}" presName="sibTrans" presStyleLbl="sibTrans2D1" presStyleIdx="1" presStyleCnt="3"/>
      <dgm:spPr/>
    </dgm:pt>
    <dgm:pt modelId="{EB12304E-E05D-4EBF-BF70-8BB80CC009AD}" type="pres">
      <dgm:prSet presAssocID="{C1F25D54-2781-4717-BFC7-FFDFAB913365}" presName="connTx" presStyleLbl="sibTrans2D1" presStyleIdx="1" presStyleCnt="3"/>
      <dgm:spPr/>
    </dgm:pt>
    <dgm:pt modelId="{361D942F-8BD8-44B4-B6BF-02682B8A57E3}" type="pres">
      <dgm:prSet presAssocID="{44675BC6-F3EB-44F8-ABB9-160DC3922700}" presName="composite" presStyleCnt="0"/>
      <dgm:spPr/>
    </dgm:pt>
    <dgm:pt modelId="{F22557BC-71B0-44FF-99B9-C1546DBDFBC7}" type="pres">
      <dgm:prSet presAssocID="{44675BC6-F3EB-44F8-ABB9-160DC3922700}" presName="imagSh" presStyleLbl="b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dgm:spPr>
    </dgm:pt>
    <dgm:pt modelId="{60909532-A420-4C5D-93B9-B36D6B460280}" type="pres">
      <dgm:prSet presAssocID="{44675BC6-F3EB-44F8-ABB9-160DC3922700}" presName="txNode" presStyleLbl="node1" presStyleIdx="2" presStyleCnt="4" custScaleX="128720">
        <dgm:presLayoutVars>
          <dgm:bulletEnabled val="1"/>
        </dgm:presLayoutVars>
      </dgm:prSet>
      <dgm:spPr/>
    </dgm:pt>
    <dgm:pt modelId="{DC7D541F-0028-49B9-9A9D-076B59B4A4C9}" type="pres">
      <dgm:prSet presAssocID="{AC272FFA-DD4E-42FC-A139-39FC11EC5C1C}" presName="sibTrans" presStyleLbl="sibTrans2D1" presStyleIdx="2" presStyleCnt="3"/>
      <dgm:spPr/>
    </dgm:pt>
    <dgm:pt modelId="{3DFB3005-8A85-4E10-AB26-6ECADE61F350}" type="pres">
      <dgm:prSet presAssocID="{AC272FFA-DD4E-42FC-A139-39FC11EC5C1C}" presName="connTx" presStyleLbl="sibTrans2D1" presStyleIdx="2" presStyleCnt="3"/>
      <dgm:spPr/>
    </dgm:pt>
    <dgm:pt modelId="{965E4BA2-68B7-4C51-AFEE-9FE58CA27E6C}" type="pres">
      <dgm:prSet presAssocID="{6D17C85E-9AFA-4E7E-88D9-14C4C57F990C}" presName="composite" presStyleCnt="0"/>
      <dgm:spPr/>
    </dgm:pt>
    <dgm:pt modelId="{5379582B-E860-4B55-8447-97CD6120F280}" type="pres">
      <dgm:prSet presAssocID="{6D17C85E-9AFA-4E7E-88D9-14C4C57F990C}" presName="imagSh" presStyleLbl="bgImgPlace1" presStyleIdx="3" presStyleCnt="4" custAng="5400000"/>
      <dgm:spPr>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dgm:spPr>
    </dgm:pt>
    <dgm:pt modelId="{687578D5-767D-45B9-B71E-AC2BEA07DBD9}" type="pres">
      <dgm:prSet presAssocID="{6D17C85E-9AFA-4E7E-88D9-14C4C57F990C}" presName="txNode" presStyleLbl="node1" presStyleIdx="3" presStyleCnt="4" custScaleX="128720">
        <dgm:presLayoutVars>
          <dgm:bulletEnabled val="1"/>
        </dgm:presLayoutVars>
      </dgm:prSet>
      <dgm:spPr/>
    </dgm:pt>
  </dgm:ptLst>
  <dgm:cxnLst>
    <dgm:cxn modelId="{AA612D08-0FD2-4694-B00E-A70E96D3E2A3}" type="presOf" srcId="{769E76B7-0C37-4D1A-A343-55459750EDC2}" destId="{B96471BE-86EE-4568-9E69-0AE209DC5570}" srcOrd="0" destOrd="2" presId="urn:microsoft.com/office/officeart/2005/8/layout/hProcess10"/>
    <dgm:cxn modelId="{EC54FE09-B35C-4A82-8716-BCEE9FF92756}" type="presOf" srcId="{50CD4D73-0CE9-4AB6-80BC-EC9EF299B404}" destId="{704C355A-E680-405C-AC77-168B617FE6D3}" srcOrd="0" destOrd="0" presId="urn:microsoft.com/office/officeart/2005/8/layout/hProcess10"/>
    <dgm:cxn modelId="{0412F60C-B5F1-4B57-978B-EA53AAF8C1F8}" type="presOf" srcId="{AC272FFA-DD4E-42FC-A139-39FC11EC5C1C}" destId="{3DFB3005-8A85-4E10-AB26-6ECADE61F350}" srcOrd="1" destOrd="0" presId="urn:microsoft.com/office/officeart/2005/8/layout/hProcess10"/>
    <dgm:cxn modelId="{DBE16816-2482-4876-BD5F-9AA6EE606C50}" type="presOf" srcId="{57A43267-9793-4709-898C-97BDB685B119}" destId="{687578D5-767D-45B9-B71E-AC2BEA07DBD9}" srcOrd="0" destOrd="2" presId="urn:microsoft.com/office/officeart/2005/8/layout/hProcess10"/>
    <dgm:cxn modelId="{1FB98118-DE50-44C5-88A8-2FE5B6AD8E30}" srcId="{84A3D75B-5DFF-4994-99A4-C1A27D52ADDA}" destId="{EA87C73F-7FCA-4244-8BA5-41ED367C4174}" srcOrd="0" destOrd="0" parTransId="{23BC3BFF-1569-454D-B649-5183A9AA77EC}" sibTransId="{523E2DFC-FD6D-44C2-B54A-F3510AD0EDB5}"/>
    <dgm:cxn modelId="{83280922-D078-4C95-9DFA-E30570D5FC07}" type="presOf" srcId="{88AC2780-1CFA-4154-860B-2E64293D6A88}" destId="{687578D5-767D-45B9-B71E-AC2BEA07DBD9}" srcOrd="0" destOrd="3" presId="urn:microsoft.com/office/officeart/2005/8/layout/hProcess10"/>
    <dgm:cxn modelId="{7EB25524-008C-45B2-A9CF-822C7A172602}" type="presOf" srcId="{84A3D75B-5DFF-4994-99A4-C1A27D52ADDA}" destId="{B96471BE-86EE-4568-9E69-0AE209DC5570}" srcOrd="0" destOrd="0" presId="urn:microsoft.com/office/officeart/2005/8/layout/hProcess10"/>
    <dgm:cxn modelId="{4F00AA29-ED1D-4961-8FA7-0760C64284AC}" srcId="{44675BC6-F3EB-44F8-ABB9-160DC3922700}" destId="{AC39F2A7-6351-46BC-A04B-5D050075525D}" srcOrd="0" destOrd="0" parTransId="{4A8BC7E9-AB0C-4417-8D8C-9F8847F50A52}" sibTransId="{2DF52B44-5520-4481-A947-168306C8C176}"/>
    <dgm:cxn modelId="{E2E99830-5B17-44F1-A51B-732DA76F4346}" type="presOf" srcId="{61DEFDB6-209B-48AB-A800-92CC319B244B}" destId="{687578D5-767D-45B9-B71E-AC2BEA07DBD9}" srcOrd="0" destOrd="1" presId="urn:microsoft.com/office/officeart/2005/8/layout/hProcess10"/>
    <dgm:cxn modelId="{DA859335-E321-4CED-959C-9492E0216D39}" type="presOf" srcId="{EA87C73F-7FCA-4244-8BA5-41ED367C4174}" destId="{B96471BE-86EE-4568-9E69-0AE209DC5570}" srcOrd="0" destOrd="1" presId="urn:microsoft.com/office/officeart/2005/8/layout/hProcess10"/>
    <dgm:cxn modelId="{D136A13A-D21A-47A9-9C51-04B267D28834}" type="presOf" srcId="{50CD4D73-0CE9-4AB6-80BC-EC9EF299B404}" destId="{11AAB897-E82B-481C-896F-73EF12AB7FA5}" srcOrd="1" destOrd="0" presId="urn:microsoft.com/office/officeart/2005/8/layout/hProcess10"/>
    <dgm:cxn modelId="{7153A63D-A88A-416B-A240-2987A00E2FCE}" type="presOf" srcId="{EFF47290-97AD-43E0-B168-54E92CEEEAFD}" destId="{F649F0E6-C0DF-499B-901F-DB01628858D5}" srcOrd="0" destOrd="0" presId="urn:microsoft.com/office/officeart/2005/8/layout/hProcess10"/>
    <dgm:cxn modelId="{02ED715E-99C6-4D22-9D6A-81AC52CF4FE8}" type="presOf" srcId="{296ED23B-4482-4F6B-B46B-859FF61B53BD}" destId="{F649F0E6-C0DF-499B-901F-DB01628858D5}" srcOrd="0" destOrd="1" presId="urn:microsoft.com/office/officeart/2005/8/layout/hProcess10"/>
    <dgm:cxn modelId="{10E2235F-5476-4B35-83C1-51607F35383F}" type="presOf" srcId="{AC272FFA-DD4E-42FC-A139-39FC11EC5C1C}" destId="{DC7D541F-0028-49B9-9A9D-076B59B4A4C9}" srcOrd="0" destOrd="0" presId="urn:microsoft.com/office/officeart/2005/8/layout/hProcess10"/>
    <dgm:cxn modelId="{AEC5E241-944F-465C-BD20-5B4249E948EA}" type="presOf" srcId="{44675BC6-F3EB-44F8-ABB9-160DC3922700}" destId="{60909532-A420-4C5D-93B9-B36D6B460280}" srcOrd="0" destOrd="0" presId="urn:microsoft.com/office/officeart/2005/8/layout/hProcess10"/>
    <dgm:cxn modelId="{FA271A50-AFB2-48AC-8DBB-98B2CC732337}" type="presOf" srcId="{F313CD1F-2990-4E06-8BA4-820E8E483301}" destId="{E532BCE2-D777-4D77-B3DE-2BE5ADEE32F9}" srcOrd="0" destOrd="0" presId="urn:microsoft.com/office/officeart/2005/8/layout/hProcess10"/>
    <dgm:cxn modelId="{5A70E551-3E83-42E2-A878-F869944D35C3}" srcId="{F313CD1F-2990-4E06-8BA4-820E8E483301}" destId="{84A3D75B-5DFF-4994-99A4-C1A27D52ADDA}" srcOrd="1" destOrd="0" parTransId="{2AC65EA0-370B-4E25-88A4-EA8EC2FC4A6E}" sibTransId="{C1F25D54-2781-4717-BFC7-FFDFAB913365}"/>
    <dgm:cxn modelId="{F1E71E75-039B-4CD1-ACA0-FFF80751DFF1}" type="presOf" srcId="{C1F25D54-2781-4717-BFC7-FFDFAB913365}" destId="{EB12304E-E05D-4EBF-BF70-8BB80CC009AD}" srcOrd="1" destOrd="0" presId="urn:microsoft.com/office/officeart/2005/8/layout/hProcess10"/>
    <dgm:cxn modelId="{F482AA7B-0E91-48E6-9380-BC9981385717}" type="presOf" srcId="{AC39F2A7-6351-46BC-A04B-5D050075525D}" destId="{60909532-A420-4C5D-93B9-B36D6B460280}" srcOrd="0" destOrd="1" presId="urn:microsoft.com/office/officeart/2005/8/layout/hProcess10"/>
    <dgm:cxn modelId="{48F4747C-761A-47B6-A914-55E275ED4B48}" srcId="{F313CD1F-2990-4E06-8BA4-820E8E483301}" destId="{EFF47290-97AD-43E0-B168-54E92CEEEAFD}" srcOrd="0" destOrd="0" parTransId="{7DAE33C3-44BA-4D19-982F-1C7B1C73FB9E}" sibTransId="{50CD4D73-0CE9-4AB6-80BC-EC9EF299B404}"/>
    <dgm:cxn modelId="{C5F26380-ED43-4393-B658-1198545AC56C}" srcId="{6D17C85E-9AFA-4E7E-88D9-14C4C57F990C}" destId="{88AC2780-1CFA-4154-860B-2E64293D6A88}" srcOrd="2" destOrd="0" parTransId="{EE522742-5D60-4A23-9437-37CD31C74967}" sibTransId="{B5615506-2B7F-42E5-9AC9-8993FE565900}"/>
    <dgm:cxn modelId="{ACF7939C-BF17-4B9B-82C4-698B4358655B}" srcId="{44675BC6-F3EB-44F8-ABB9-160DC3922700}" destId="{53B66939-3A81-4448-A066-8E313DE81C3D}" srcOrd="1" destOrd="0" parTransId="{397C4545-CA3F-47D3-A5E0-0ACDC7EDB91A}" sibTransId="{955544E9-A7B0-4F29-A292-191F83EFF27A}"/>
    <dgm:cxn modelId="{AE15D1B6-0D01-437D-BF7E-4C95EAD809D8}" srcId="{EFF47290-97AD-43E0-B168-54E92CEEEAFD}" destId="{296ED23B-4482-4F6B-B46B-859FF61B53BD}" srcOrd="0" destOrd="0" parTransId="{A915CA8E-0CC4-4E74-ACEE-B67C97E49F5D}" sibTransId="{D2E48CF5-DAF6-4C5C-A9EA-6470C1CE1BF5}"/>
    <dgm:cxn modelId="{AD1A69C2-A7E3-484E-A7FA-9029A4EBB2BE}" type="presOf" srcId="{6D17C85E-9AFA-4E7E-88D9-14C4C57F990C}" destId="{687578D5-767D-45B9-B71E-AC2BEA07DBD9}" srcOrd="0" destOrd="0" presId="urn:microsoft.com/office/officeart/2005/8/layout/hProcess10"/>
    <dgm:cxn modelId="{2F579BC9-7691-4B9A-943B-35A276D65C9A}" srcId="{F313CD1F-2990-4E06-8BA4-820E8E483301}" destId="{6D17C85E-9AFA-4E7E-88D9-14C4C57F990C}" srcOrd="3" destOrd="0" parTransId="{C1208051-1903-4939-8E81-DF2F4EC2AFF9}" sibTransId="{A4B7C9FB-07DD-4AAA-8F63-0B4CEB574B07}"/>
    <dgm:cxn modelId="{FA5D60D1-EFA4-4226-A71F-9A1500858564}" srcId="{F313CD1F-2990-4E06-8BA4-820E8E483301}" destId="{44675BC6-F3EB-44F8-ABB9-160DC3922700}" srcOrd="2" destOrd="0" parTransId="{547F7DFD-9C86-4FDA-A81F-7462849A1D0F}" sibTransId="{AC272FFA-DD4E-42FC-A139-39FC11EC5C1C}"/>
    <dgm:cxn modelId="{77D489D4-DDB3-40EE-A042-51C2DF728E17}" srcId="{EFF47290-97AD-43E0-B168-54E92CEEEAFD}" destId="{2A67CE59-0781-4357-AC2D-566390305D2A}" srcOrd="1" destOrd="0" parTransId="{60FB841D-7CAB-4993-925E-C3FDCB436D97}" sibTransId="{5D0BEC54-A339-41CE-8B5B-81EF5794F2F8}"/>
    <dgm:cxn modelId="{9FD189D5-29DA-47D3-AEB6-FF34FFC29189}" srcId="{6D17C85E-9AFA-4E7E-88D9-14C4C57F990C}" destId="{61DEFDB6-209B-48AB-A800-92CC319B244B}" srcOrd="0" destOrd="0" parTransId="{A08243E2-BB1C-48B9-9EA4-59E07DC1812E}" sibTransId="{880666C5-4606-4540-88E4-64BB73396CA0}"/>
    <dgm:cxn modelId="{834FF8D7-B836-4B5D-850C-A760A64C2CEB}" type="presOf" srcId="{53B66939-3A81-4448-A066-8E313DE81C3D}" destId="{60909532-A420-4C5D-93B9-B36D6B460280}" srcOrd="0" destOrd="2" presId="urn:microsoft.com/office/officeart/2005/8/layout/hProcess10"/>
    <dgm:cxn modelId="{6E34D2DE-6F07-481D-8428-B8D60AD74594}" srcId="{84A3D75B-5DFF-4994-99A4-C1A27D52ADDA}" destId="{769E76B7-0C37-4D1A-A343-55459750EDC2}" srcOrd="1" destOrd="0" parTransId="{BFF2C49B-0171-42F3-B885-8F401322170C}" sibTransId="{F39B8139-198E-4118-9B94-99ADFCD998F8}"/>
    <dgm:cxn modelId="{4D90CCE8-6FC5-4A8D-848F-175117131DA2}" srcId="{6D17C85E-9AFA-4E7E-88D9-14C4C57F990C}" destId="{57A43267-9793-4709-898C-97BDB685B119}" srcOrd="1" destOrd="0" parTransId="{93B8E9CF-5B36-4915-A8FF-1AB9ACA51F31}" sibTransId="{E1904B95-5384-41B1-9457-F9538CB8C75A}"/>
    <dgm:cxn modelId="{43F06AEB-BA13-4AD6-AE64-80564F713D41}" type="presOf" srcId="{2A67CE59-0781-4357-AC2D-566390305D2A}" destId="{F649F0E6-C0DF-499B-901F-DB01628858D5}" srcOrd="0" destOrd="2" presId="urn:microsoft.com/office/officeart/2005/8/layout/hProcess10"/>
    <dgm:cxn modelId="{BAECF2F3-0832-451D-9397-A4A5A6E8FF28}" type="presOf" srcId="{C1F25D54-2781-4717-BFC7-FFDFAB913365}" destId="{83697CDE-FC97-4EE8-B8E7-5D1965E1A07C}" srcOrd="0" destOrd="0" presId="urn:microsoft.com/office/officeart/2005/8/layout/hProcess10"/>
    <dgm:cxn modelId="{E0497424-B54A-4A3D-A9AF-F6E8FD7CCF86}" type="presParOf" srcId="{E532BCE2-D777-4D77-B3DE-2BE5ADEE32F9}" destId="{C8CC2D77-0DA8-42F7-9994-56BE8C3C5F9C}" srcOrd="0" destOrd="0" presId="urn:microsoft.com/office/officeart/2005/8/layout/hProcess10"/>
    <dgm:cxn modelId="{B9E950BA-B5E1-4B35-B4B1-830F31F89C31}" type="presParOf" srcId="{C8CC2D77-0DA8-42F7-9994-56BE8C3C5F9C}" destId="{E7C8FE6F-FC89-4C25-8D65-C9B8ABF8464B}" srcOrd="0" destOrd="0" presId="urn:microsoft.com/office/officeart/2005/8/layout/hProcess10"/>
    <dgm:cxn modelId="{A81A9E43-CCD0-4ED6-B8A0-866E9A794E1D}" type="presParOf" srcId="{C8CC2D77-0DA8-42F7-9994-56BE8C3C5F9C}" destId="{F649F0E6-C0DF-499B-901F-DB01628858D5}" srcOrd="1" destOrd="0" presId="urn:microsoft.com/office/officeart/2005/8/layout/hProcess10"/>
    <dgm:cxn modelId="{A60705C5-B68E-40A5-BC13-FBADFFD63C9B}" type="presParOf" srcId="{E532BCE2-D777-4D77-B3DE-2BE5ADEE32F9}" destId="{704C355A-E680-405C-AC77-168B617FE6D3}" srcOrd="1" destOrd="0" presId="urn:microsoft.com/office/officeart/2005/8/layout/hProcess10"/>
    <dgm:cxn modelId="{32CF2250-8BD7-42B4-B068-517E9F3D92B5}" type="presParOf" srcId="{704C355A-E680-405C-AC77-168B617FE6D3}" destId="{11AAB897-E82B-481C-896F-73EF12AB7FA5}" srcOrd="0" destOrd="0" presId="urn:microsoft.com/office/officeart/2005/8/layout/hProcess10"/>
    <dgm:cxn modelId="{27ACF33B-C433-4882-B10C-EA58350ED0D4}" type="presParOf" srcId="{E532BCE2-D777-4D77-B3DE-2BE5ADEE32F9}" destId="{2CD70EC6-2C76-4474-8A89-0E939A392774}" srcOrd="2" destOrd="0" presId="urn:microsoft.com/office/officeart/2005/8/layout/hProcess10"/>
    <dgm:cxn modelId="{6BBAC920-1F47-4FE4-AE6F-D513ED7EE10D}" type="presParOf" srcId="{2CD70EC6-2C76-4474-8A89-0E939A392774}" destId="{BBBCFB4C-3F27-40D5-8438-53FC89AC4915}" srcOrd="0" destOrd="0" presId="urn:microsoft.com/office/officeart/2005/8/layout/hProcess10"/>
    <dgm:cxn modelId="{D16634F1-6C65-485D-8ACB-7C04E049FDFE}" type="presParOf" srcId="{2CD70EC6-2C76-4474-8A89-0E939A392774}" destId="{B96471BE-86EE-4568-9E69-0AE209DC5570}" srcOrd="1" destOrd="0" presId="urn:microsoft.com/office/officeart/2005/8/layout/hProcess10"/>
    <dgm:cxn modelId="{83C398A4-7141-47AA-8808-0C701D2CE674}" type="presParOf" srcId="{E532BCE2-D777-4D77-B3DE-2BE5ADEE32F9}" destId="{83697CDE-FC97-4EE8-B8E7-5D1965E1A07C}" srcOrd="3" destOrd="0" presId="urn:microsoft.com/office/officeart/2005/8/layout/hProcess10"/>
    <dgm:cxn modelId="{5163FFE2-91D5-47CF-833C-8672A2507064}" type="presParOf" srcId="{83697CDE-FC97-4EE8-B8E7-5D1965E1A07C}" destId="{EB12304E-E05D-4EBF-BF70-8BB80CC009AD}" srcOrd="0" destOrd="0" presId="urn:microsoft.com/office/officeart/2005/8/layout/hProcess10"/>
    <dgm:cxn modelId="{B96062DB-E7CE-43A1-A5BF-94E8F3F67E0A}" type="presParOf" srcId="{E532BCE2-D777-4D77-B3DE-2BE5ADEE32F9}" destId="{361D942F-8BD8-44B4-B6BF-02682B8A57E3}" srcOrd="4" destOrd="0" presId="urn:microsoft.com/office/officeart/2005/8/layout/hProcess10"/>
    <dgm:cxn modelId="{198BC366-58B0-4A28-9E74-A695276C2B04}" type="presParOf" srcId="{361D942F-8BD8-44B4-B6BF-02682B8A57E3}" destId="{F22557BC-71B0-44FF-99B9-C1546DBDFBC7}" srcOrd="0" destOrd="0" presId="urn:microsoft.com/office/officeart/2005/8/layout/hProcess10"/>
    <dgm:cxn modelId="{6F1C0788-B439-41FA-AD33-E6D915F1378F}" type="presParOf" srcId="{361D942F-8BD8-44B4-B6BF-02682B8A57E3}" destId="{60909532-A420-4C5D-93B9-B36D6B460280}" srcOrd="1" destOrd="0" presId="urn:microsoft.com/office/officeart/2005/8/layout/hProcess10"/>
    <dgm:cxn modelId="{3A6E4CFF-8420-4576-8889-6A1B9F36D475}" type="presParOf" srcId="{E532BCE2-D777-4D77-B3DE-2BE5ADEE32F9}" destId="{DC7D541F-0028-49B9-9A9D-076B59B4A4C9}" srcOrd="5" destOrd="0" presId="urn:microsoft.com/office/officeart/2005/8/layout/hProcess10"/>
    <dgm:cxn modelId="{CDFF9D29-1CCC-4D7B-A928-0572435B75B1}" type="presParOf" srcId="{DC7D541F-0028-49B9-9A9D-076B59B4A4C9}" destId="{3DFB3005-8A85-4E10-AB26-6ECADE61F350}" srcOrd="0" destOrd="0" presId="urn:microsoft.com/office/officeart/2005/8/layout/hProcess10"/>
    <dgm:cxn modelId="{E7F14C78-91C8-4B7A-9DC8-0B9B08B41F07}" type="presParOf" srcId="{E532BCE2-D777-4D77-B3DE-2BE5ADEE32F9}" destId="{965E4BA2-68B7-4C51-AFEE-9FE58CA27E6C}" srcOrd="6" destOrd="0" presId="urn:microsoft.com/office/officeart/2005/8/layout/hProcess10"/>
    <dgm:cxn modelId="{723913B0-C6E7-4572-B204-D48A0DE51491}" type="presParOf" srcId="{965E4BA2-68B7-4C51-AFEE-9FE58CA27E6C}" destId="{5379582B-E860-4B55-8447-97CD6120F280}" srcOrd="0" destOrd="0" presId="urn:microsoft.com/office/officeart/2005/8/layout/hProcess10"/>
    <dgm:cxn modelId="{D79FB970-4090-4709-9133-8091B9CEB377}" type="presParOf" srcId="{965E4BA2-68B7-4C51-AFEE-9FE58CA27E6C}" destId="{687578D5-767D-45B9-B71E-AC2BEA07DBD9}"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8FE6F-FC89-4C25-8D65-C9B8ABF8464B}">
      <dsp:nvSpPr>
        <dsp:cNvPr id="0" name=""/>
        <dsp:cNvSpPr/>
      </dsp:nvSpPr>
      <dsp:spPr>
        <a:xfrm>
          <a:off x="3848" y="773516"/>
          <a:ext cx="1613576" cy="161357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49F0E6-C0DF-499B-901F-DB01628858D5}">
      <dsp:nvSpPr>
        <dsp:cNvPr id="0" name=""/>
        <dsp:cNvSpPr/>
      </dsp:nvSpPr>
      <dsp:spPr>
        <a:xfrm>
          <a:off x="34814" y="1741662"/>
          <a:ext cx="2076996" cy="161357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Step 1</a:t>
          </a:r>
        </a:p>
        <a:p>
          <a:pPr marL="171450" lvl="1" indent="-171450" algn="l" defTabSz="711200">
            <a:lnSpc>
              <a:spcPct val="90000"/>
            </a:lnSpc>
            <a:spcBef>
              <a:spcPct val="0"/>
            </a:spcBef>
            <a:spcAft>
              <a:spcPct val="15000"/>
            </a:spcAft>
            <a:buChar char="•"/>
          </a:pPr>
          <a:r>
            <a:rPr lang="en-US" sz="1600" kern="1200" dirty="0"/>
            <a:t>Cell collection</a:t>
          </a:r>
        </a:p>
        <a:p>
          <a:pPr marL="171450" lvl="1" indent="-171450" algn="l" defTabSz="711200">
            <a:lnSpc>
              <a:spcPct val="90000"/>
            </a:lnSpc>
            <a:spcBef>
              <a:spcPct val="0"/>
            </a:spcBef>
            <a:spcAft>
              <a:spcPct val="15000"/>
            </a:spcAft>
            <a:buChar char="•"/>
          </a:pPr>
          <a:r>
            <a:rPr lang="en-US" sz="1600" kern="1200" dirty="0"/>
            <a:t>Cell prep</a:t>
          </a:r>
        </a:p>
      </dsp:txBody>
      <dsp:txXfrm>
        <a:off x="82074" y="1788922"/>
        <a:ext cx="1982476" cy="1519056"/>
      </dsp:txXfrm>
    </dsp:sp>
    <dsp:sp modelId="{704C355A-E680-405C-AC77-168B617FE6D3}">
      <dsp:nvSpPr>
        <dsp:cNvPr id="0" name=""/>
        <dsp:cNvSpPr/>
      </dsp:nvSpPr>
      <dsp:spPr>
        <a:xfrm>
          <a:off x="2009334" y="1386444"/>
          <a:ext cx="391908" cy="38771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009334" y="1463988"/>
        <a:ext cx="275592" cy="232631"/>
      </dsp:txXfrm>
    </dsp:sp>
    <dsp:sp modelId="{BBBCFB4C-3F27-40D5-8438-53FC89AC4915}">
      <dsp:nvSpPr>
        <dsp:cNvPr id="0" name=""/>
        <dsp:cNvSpPr/>
      </dsp:nvSpPr>
      <dsp:spPr>
        <a:xfrm>
          <a:off x="2737165" y="773516"/>
          <a:ext cx="1613576" cy="161357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6471BE-86EE-4568-9E69-0AE209DC5570}">
      <dsp:nvSpPr>
        <dsp:cNvPr id="0" name=""/>
        <dsp:cNvSpPr/>
      </dsp:nvSpPr>
      <dsp:spPr>
        <a:xfrm>
          <a:off x="2768130" y="1741662"/>
          <a:ext cx="2076996" cy="1613576"/>
        </a:xfrm>
        <a:prstGeom prst="roundRect">
          <a:avLst>
            <a:gd name="adj" fmla="val 10000"/>
          </a:avLst>
        </a:prstGeom>
        <a:solidFill>
          <a:srgbClr val="52CA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Step 2</a:t>
          </a:r>
        </a:p>
        <a:p>
          <a:pPr marL="171450" lvl="1" indent="-171450" algn="l" defTabSz="711200">
            <a:lnSpc>
              <a:spcPct val="90000"/>
            </a:lnSpc>
            <a:spcBef>
              <a:spcPct val="0"/>
            </a:spcBef>
            <a:spcAft>
              <a:spcPct val="15000"/>
            </a:spcAft>
            <a:buChar char="•"/>
          </a:pPr>
          <a:r>
            <a:rPr lang="en-US" sz="1600" kern="1200" dirty="0"/>
            <a:t>DNA prep w/ PCR beads</a:t>
          </a:r>
        </a:p>
        <a:p>
          <a:pPr marL="171450" lvl="1" indent="-171450" algn="l" defTabSz="711200">
            <a:lnSpc>
              <a:spcPct val="90000"/>
            </a:lnSpc>
            <a:spcBef>
              <a:spcPct val="0"/>
            </a:spcBef>
            <a:spcAft>
              <a:spcPct val="15000"/>
            </a:spcAft>
            <a:buChar char="•"/>
          </a:pPr>
          <a:r>
            <a:rPr lang="en-US" sz="1600" kern="1200" dirty="0"/>
            <a:t>Add primers</a:t>
          </a:r>
        </a:p>
      </dsp:txBody>
      <dsp:txXfrm>
        <a:off x="2815390" y="1788922"/>
        <a:ext cx="1982476" cy="1519056"/>
      </dsp:txXfrm>
    </dsp:sp>
    <dsp:sp modelId="{83697CDE-FC97-4EE8-B8E7-5D1965E1A07C}">
      <dsp:nvSpPr>
        <dsp:cNvPr id="0" name=""/>
        <dsp:cNvSpPr/>
      </dsp:nvSpPr>
      <dsp:spPr>
        <a:xfrm>
          <a:off x="4742651" y="1386444"/>
          <a:ext cx="391908" cy="387719"/>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742651" y="1463988"/>
        <a:ext cx="275592" cy="232631"/>
      </dsp:txXfrm>
    </dsp:sp>
    <dsp:sp modelId="{F22557BC-71B0-44FF-99B9-C1546DBDFBC7}">
      <dsp:nvSpPr>
        <dsp:cNvPr id="0" name=""/>
        <dsp:cNvSpPr/>
      </dsp:nvSpPr>
      <dsp:spPr>
        <a:xfrm>
          <a:off x="5470481" y="773516"/>
          <a:ext cx="1613576" cy="161357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909532-A420-4C5D-93B9-B36D6B460280}">
      <dsp:nvSpPr>
        <dsp:cNvPr id="0" name=""/>
        <dsp:cNvSpPr/>
      </dsp:nvSpPr>
      <dsp:spPr>
        <a:xfrm>
          <a:off x="5501447" y="1741662"/>
          <a:ext cx="2076996" cy="1613576"/>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t>Step 3</a:t>
          </a:r>
        </a:p>
        <a:p>
          <a:pPr marL="114300" lvl="1" indent="-114300" algn="l" defTabSz="666750">
            <a:lnSpc>
              <a:spcPct val="90000"/>
            </a:lnSpc>
            <a:spcBef>
              <a:spcPct val="0"/>
            </a:spcBef>
            <a:spcAft>
              <a:spcPct val="15000"/>
            </a:spcAft>
            <a:buChar char="•"/>
          </a:pPr>
          <a:r>
            <a:rPr lang="en-US" sz="1500" kern="1200" dirty="0"/>
            <a:t>Program the mini16</a:t>
          </a:r>
        </a:p>
        <a:p>
          <a:pPr marL="114300" lvl="1" indent="-114300" algn="l" defTabSz="666750">
            <a:lnSpc>
              <a:spcPct val="90000"/>
            </a:lnSpc>
            <a:spcBef>
              <a:spcPct val="0"/>
            </a:spcBef>
            <a:spcAft>
              <a:spcPct val="15000"/>
            </a:spcAft>
            <a:buChar char="•"/>
          </a:pPr>
          <a:r>
            <a:rPr lang="en-US" sz="1500" b="1" kern="1200" dirty="0">
              <a:solidFill>
                <a:srgbClr val="002060"/>
              </a:solidFill>
            </a:rPr>
            <a:t>PCR</a:t>
          </a:r>
          <a:r>
            <a:rPr lang="en-US" sz="1500" kern="1200" dirty="0"/>
            <a:t> (thermocycling)</a:t>
          </a:r>
        </a:p>
      </dsp:txBody>
      <dsp:txXfrm>
        <a:off x="5548707" y="1788922"/>
        <a:ext cx="1982476" cy="1519056"/>
      </dsp:txXfrm>
    </dsp:sp>
    <dsp:sp modelId="{DC7D541F-0028-49B9-9A9D-076B59B4A4C9}">
      <dsp:nvSpPr>
        <dsp:cNvPr id="0" name=""/>
        <dsp:cNvSpPr/>
      </dsp:nvSpPr>
      <dsp:spPr>
        <a:xfrm>
          <a:off x="7475967" y="1386444"/>
          <a:ext cx="391908" cy="387719"/>
        </a:xfrm>
        <a:prstGeom prst="rightArrow">
          <a:avLst>
            <a:gd name="adj1" fmla="val 60000"/>
            <a:gd name="adj2" fmla="val 50000"/>
          </a:avLst>
        </a:prstGeom>
        <a:solidFill>
          <a:srgbClr val="45A1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475967" y="1463988"/>
        <a:ext cx="275592" cy="232631"/>
      </dsp:txXfrm>
    </dsp:sp>
    <dsp:sp modelId="{5379582B-E860-4B55-8447-97CD6120F280}">
      <dsp:nvSpPr>
        <dsp:cNvPr id="0" name=""/>
        <dsp:cNvSpPr/>
      </dsp:nvSpPr>
      <dsp:spPr>
        <a:xfrm rot="5400000">
          <a:off x="8203798" y="773516"/>
          <a:ext cx="1613576" cy="1613576"/>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7578D5-767D-45B9-B71E-AC2BEA07DBD9}">
      <dsp:nvSpPr>
        <dsp:cNvPr id="0" name=""/>
        <dsp:cNvSpPr/>
      </dsp:nvSpPr>
      <dsp:spPr>
        <a:xfrm>
          <a:off x="8234764" y="1741662"/>
          <a:ext cx="2076996" cy="1613576"/>
        </a:xfrm>
        <a:prstGeom prst="roundRect">
          <a:avLst>
            <a:gd name="adj" fmla="val 10000"/>
          </a:avLst>
        </a:prstGeom>
        <a:solidFill>
          <a:srgbClr val="3488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Step 4</a:t>
          </a:r>
        </a:p>
        <a:p>
          <a:pPr marL="114300" lvl="1" indent="-114300" algn="l" defTabSz="622300">
            <a:lnSpc>
              <a:spcPct val="90000"/>
            </a:lnSpc>
            <a:spcBef>
              <a:spcPct val="0"/>
            </a:spcBef>
            <a:spcAft>
              <a:spcPct val="15000"/>
            </a:spcAft>
            <a:buChar char="•"/>
          </a:pPr>
          <a:r>
            <a:rPr lang="en-US" sz="1400" kern="1200" dirty="0"/>
            <a:t>Prep &amp; load gel w/ ladder and DNA</a:t>
          </a:r>
        </a:p>
        <a:p>
          <a:pPr marL="114300" lvl="1" indent="-114300" algn="l" defTabSz="622300">
            <a:lnSpc>
              <a:spcPct val="90000"/>
            </a:lnSpc>
            <a:spcBef>
              <a:spcPct val="0"/>
            </a:spcBef>
            <a:spcAft>
              <a:spcPct val="15000"/>
            </a:spcAft>
            <a:buChar char="•"/>
          </a:pPr>
          <a:r>
            <a:rPr lang="en-US" sz="1400" b="1" kern="1200" dirty="0">
              <a:solidFill>
                <a:srgbClr val="002060"/>
              </a:solidFill>
            </a:rPr>
            <a:t>Gel electrophoresis</a:t>
          </a:r>
        </a:p>
        <a:p>
          <a:pPr marL="114300" lvl="1" indent="-114300" algn="l" defTabSz="622300">
            <a:lnSpc>
              <a:spcPct val="90000"/>
            </a:lnSpc>
            <a:spcBef>
              <a:spcPct val="0"/>
            </a:spcBef>
            <a:spcAft>
              <a:spcPct val="15000"/>
            </a:spcAft>
            <a:buChar char="•"/>
          </a:pPr>
          <a:r>
            <a:rPr lang="en-US" sz="1400" kern="1200" dirty="0"/>
            <a:t>Analyze gel</a:t>
          </a:r>
        </a:p>
      </dsp:txBody>
      <dsp:txXfrm>
        <a:off x="8282024" y="1788922"/>
        <a:ext cx="1982476" cy="15190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8FE6F-FC89-4C25-8D65-C9B8ABF8464B}">
      <dsp:nvSpPr>
        <dsp:cNvPr id="0" name=""/>
        <dsp:cNvSpPr/>
      </dsp:nvSpPr>
      <dsp:spPr>
        <a:xfrm>
          <a:off x="3848" y="773516"/>
          <a:ext cx="1613576" cy="161357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49F0E6-C0DF-499B-901F-DB01628858D5}">
      <dsp:nvSpPr>
        <dsp:cNvPr id="0" name=""/>
        <dsp:cNvSpPr/>
      </dsp:nvSpPr>
      <dsp:spPr>
        <a:xfrm>
          <a:off x="34814" y="1741662"/>
          <a:ext cx="2076996" cy="161357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Step 1</a:t>
          </a:r>
        </a:p>
        <a:p>
          <a:pPr marL="171450" lvl="1" indent="-171450" algn="l" defTabSz="711200">
            <a:lnSpc>
              <a:spcPct val="90000"/>
            </a:lnSpc>
            <a:spcBef>
              <a:spcPct val="0"/>
            </a:spcBef>
            <a:spcAft>
              <a:spcPct val="15000"/>
            </a:spcAft>
            <a:buChar char="•"/>
          </a:pPr>
          <a:r>
            <a:rPr lang="en-US" sz="1600" kern="1200" dirty="0"/>
            <a:t>Cell collection</a:t>
          </a:r>
        </a:p>
        <a:p>
          <a:pPr marL="171450" lvl="1" indent="-171450" algn="l" defTabSz="711200">
            <a:lnSpc>
              <a:spcPct val="90000"/>
            </a:lnSpc>
            <a:spcBef>
              <a:spcPct val="0"/>
            </a:spcBef>
            <a:spcAft>
              <a:spcPct val="15000"/>
            </a:spcAft>
            <a:buChar char="•"/>
          </a:pPr>
          <a:r>
            <a:rPr lang="en-US" sz="1600" kern="1200" dirty="0"/>
            <a:t>Cell prep</a:t>
          </a:r>
        </a:p>
      </dsp:txBody>
      <dsp:txXfrm>
        <a:off x="82074" y="1788922"/>
        <a:ext cx="1982476" cy="1519056"/>
      </dsp:txXfrm>
    </dsp:sp>
    <dsp:sp modelId="{704C355A-E680-405C-AC77-168B617FE6D3}">
      <dsp:nvSpPr>
        <dsp:cNvPr id="0" name=""/>
        <dsp:cNvSpPr/>
      </dsp:nvSpPr>
      <dsp:spPr>
        <a:xfrm>
          <a:off x="2009334" y="1386444"/>
          <a:ext cx="391908" cy="38771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009334" y="1463988"/>
        <a:ext cx="275592" cy="232631"/>
      </dsp:txXfrm>
    </dsp:sp>
    <dsp:sp modelId="{BBBCFB4C-3F27-40D5-8438-53FC89AC4915}">
      <dsp:nvSpPr>
        <dsp:cNvPr id="0" name=""/>
        <dsp:cNvSpPr/>
      </dsp:nvSpPr>
      <dsp:spPr>
        <a:xfrm>
          <a:off x="2737165" y="773516"/>
          <a:ext cx="1613576" cy="161357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6471BE-86EE-4568-9E69-0AE209DC5570}">
      <dsp:nvSpPr>
        <dsp:cNvPr id="0" name=""/>
        <dsp:cNvSpPr/>
      </dsp:nvSpPr>
      <dsp:spPr>
        <a:xfrm>
          <a:off x="2768130" y="1741662"/>
          <a:ext cx="2076996" cy="1613576"/>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Step 2</a:t>
          </a:r>
        </a:p>
        <a:p>
          <a:pPr marL="171450" lvl="1" indent="-171450" algn="l" defTabSz="711200">
            <a:lnSpc>
              <a:spcPct val="90000"/>
            </a:lnSpc>
            <a:spcBef>
              <a:spcPct val="0"/>
            </a:spcBef>
            <a:spcAft>
              <a:spcPct val="15000"/>
            </a:spcAft>
            <a:buChar char="•"/>
          </a:pPr>
          <a:r>
            <a:rPr lang="en-US" sz="1600" kern="1200" dirty="0"/>
            <a:t>DNA prep w/ PCR beads</a:t>
          </a:r>
        </a:p>
        <a:p>
          <a:pPr marL="171450" lvl="1" indent="-171450" algn="l" defTabSz="711200">
            <a:lnSpc>
              <a:spcPct val="90000"/>
            </a:lnSpc>
            <a:spcBef>
              <a:spcPct val="0"/>
            </a:spcBef>
            <a:spcAft>
              <a:spcPct val="15000"/>
            </a:spcAft>
            <a:buChar char="•"/>
          </a:pPr>
          <a:r>
            <a:rPr lang="en-US" sz="1600" kern="1200" dirty="0"/>
            <a:t>Add primers</a:t>
          </a:r>
        </a:p>
      </dsp:txBody>
      <dsp:txXfrm>
        <a:off x="2815390" y="1788922"/>
        <a:ext cx="1982476" cy="1519056"/>
      </dsp:txXfrm>
    </dsp:sp>
    <dsp:sp modelId="{83697CDE-FC97-4EE8-B8E7-5D1965E1A07C}">
      <dsp:nvSpPr>
        <dsp:cNvPr id="0" name=""/>
        <dsp:cNvSpPr/>
      </dsp:nvSpPr>
      <dsp:spPr>
        <a:xfrm>
          <a:off x="4742651" y="1386444"/>
          <a:ext cx="391908" cy="387719"/>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742651" y="1463988"/>
        <a:ext cx="275592" cy="232631"/>
      </dsp:txXfrm>
    </dsp:sp>
    <dsp:sp modelId="{F22557BC-71B0-44FF-99B9-C1546DBDFBC7}">
      <dsp:nvSpPr>
        <dsp:cNvPr id="0" name=""/>
        <dsp:cNvSpPr/>
      </dsp:nvSpPr>
      <dsp:spPr>
        <a:xfrm>
          <a:off x="5470481" y="773516"/>
          <a:ext cx="1613576" cy="161357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909532-A420-4C5D-93B9-B36D6B460280}">
      <dsp:nvSpPr>
        <dsp:cNvPr id="0" name=""/>
        <dsp:cNvSpPr/>
      </dsp:nvSpPr>
      <dsp:spPr>
        <a:xfrm>
          <a:off x="5501447" y="1741662"/>
          <a:ext cx="2076996" cy="1613576"/>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t>Step 3</a:t>
          </a:r>
        </a:p>
        <a:p>
          <a:pPr marL="114300" lvl="1" indent="-114300" algn="l" defTabSz="666750">
            <a:lnSpc>
              <a:spcPct val="90000"/>
            </a:lnSpc>
            <a:spcBef>
              <a:spcPct val="0"/>
            </a:spcBef>
            <a:spcAft>
              <a:spcPct val="15000"/>
            </a:spcAft>
            <a:buChar char="•"/>
          </a:pPr>
          <a:r>
            <a:rPr lang="en-US" sz="1500" kern="1200" dirty="0"/>
            <a:t>Program the mini16</a:t>
          </a:r>
        </a:p>
        <a:p>
          <a:pPr marL="114300" lvl="1" indent="-114300" algn="l" defTabSz="666750">
            <a:lnSpc>
              <a:spcPct val="90000"/>
            </a:lnSpc>
            <a:spcBef>
              <a:spcPct val="0"/>
            </a:spcBef>
            <a:spcAft>
              <a:spcPct val="15000"/>
            </a:spcAft>
            <a:buChar char="•"/>
          </a:pPr>
          <a:r>
            <a:rPr lang="en-US" sz="1500" b="1" kern="1200" dirty="0">
              <a:solidFill>
                <a:srgbClr val="002060"/>
              </a:solidFill>
            </a:rPr>
            <a:t>PCR</a:t>
          </a:r>
          <a:r>
            <a:rPr lang="en-US" sz="1500" kern="1200" dirty="0"/>
            <a:t> (thermocycling)</a:t>
          </a:r>
        </a:p>
      </dsp:txBody>
      <dsp:txXfrm>
        <a:off x="5548707" y="1788922"/>
        <a:ext cx="1982476" cy="1519056"/>
      </dsp:txXfrm>
    </dsp:sp>
    <dsp:sp modelId="{DC7D541F-0028-49B9-9A9D-076B59B4A4C9}">
      <dsp:nvSpPr>
        <dsp:cNvPr id="0" name=""/>
        <dsp:cNvSpPr/>
      </dsp:nvSpPr>
      <dsp:spPr>
        <a:xfrm>
          <a:off x="7475967" y="1386444"/>
          <a:ext cx="391908" cy="387719"/>
        </a:xfrm>
        <a:prstGeom prst="rightArrow">
          <a:avLst>
            <a:gd name="adj1" fmla="val 60000"/>
            <a:gd name="adj2" fmla="val 50000"/>
          </a:avLst>
        </a:prstGeom>
        <a:solidFill>
          <a:srgbClr val="45A1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475967" y="1463988"/>
        <a:ext cx="275592" cy="232631"/>
      </dsp:txXfrm>
    </dsp:sp>
    <dsp:sp modelId="{5379582B-E860-4B55-8447-97CD6120F280}">
      <dsp:nvSpPr>
        <dsp:cNvPr id="0" name=""/>
        <dsp:cNvSpPr/>
      </dsp:nvSpPr>
      <dsp:spPr>
        <a:xfrm rot="5400000">
          <a:off x="8203798" y="773516"/>
          <a:ext cx="1613576" cy="1613576"/>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7578D5-767D-45B9-B71E-AC2BEA07DBD9}">
      <dsp:nvSpPr>
        <dsp:cNvPr id="0" name=""/>
        <dsp:cNvSpPr/>
      </dsp:nvSpPr>
      <dsp:spPr>
        <a:xfrm>
          <a:off x="8234764" y="1741662"/>
          <a:ext cx="2076996" cy="1613576"/>
        </a:xfrm>
        <a:prstGeom prst="roundRect">
          <a:avLst>
            <a:gd name="adj" fmla="val 10000"/>
          </a:avLst>
        </a:prstGeom>
        <a:solidFill>
          <a:srgbClr val="3488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Step 4</a:t>
          </a:r>
        </a:p>
        <a:p>
          <a:pPr marL="114300" lvl="1" indent="-114300" algn="l" defTabSz="622300">
            <a:lnSpc>
              <a:spcPct val="90000"/>
            </a:lnSpc>
            <a:spcBef>
              <a:spcPct val="0"/>
            </a:spcBef>
            <a:spcAft>
              <a:spcPct val="15000"/>
            </a:spcAft>
            <a:buChar char="•"/>
          </a:pPr>
          <a:r>
            <a:rPr lang="en-US" sz="1400" kern="1200" dirty="0"/>
            <a:t>Prep &amp; load gel w/ ladder and DNA</a:t>
          </a:r>
        </a:p>
        <a:p>
          <a:pPr marL="114300" lvl="1" indent="-114300" algn="l" defTabSz="622300">
            <a:lnSpc>
              <a:spcPct val="90000"/>
            </a:lnSpc>
            <a:spcBef>
              <a:spcPct val="0"/>
            </a:spcBef>
            <a:spcAft>
              <a:spcPct val="15000"/>
            </a:spcAft>
            <a:buChar char="•"/>
          </a:pPr>
          <a:r>
            <a:rPr lang="en-US" sz="1400" b="1" kern="1200" dirty="0">
              <a:solidFill>
                <a:srgbClr val="002060"/>
              </a:solidFill>
            </a:rPr>
            <a:t>Gel electrophoresis</a:t>
          </a:r>
        </a:p>
        <a:p>
          <a:pPr marL="114300" lvl="1" indent="-114300" algn="l" defTabSz="622300">
            <a:lnSpc>
              <a:spcPct val="90000"/>
            </a:lnSpc>
            <a:spcBef>
              <a:spcPct val="0"/>
            </a:spcBef>
            <a:spcAft>
              <a:spcPct val="15000"/>
            </a:spcAft>
            <a:buChar char="•"/>
          </a:pPr>
          <a:r>
            <a:rPr lang="en-US" sz="1400" kern="1200" dirty="0"/>
            <a:t>Analyze gel</a:t>
          </a:r>
        </a:p>
      </dsp:txBody>
      <dsp:txXfrm>
        <a:off x="8282024" y="1788922"/>
        <a:ext cx="1982476" cy="15190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8FE6F-FC89-4C25-8D65-C9B8ABF8464B}">
      <dsp:nvSpPr>
        <dsp:cNvPr id="0" name=""/>
        <dsp:cNvSpPr/>
      </dsp:nvSpPr>
      <dsp:spPr>
        <a:xfrm>
          <a:off x="3848" y="773516"/>
          <a:ext cx="1613576" cy="161357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49F0E6-C0DF-499B-901F-DB01628858D5}">
      <dsp:nvSpPr>
        <dsp:cNvPr id="0" name=""/>
        <dsp:cNvSpPr/>
      </dsp:nvSpPr>
      <dsp:spPr>
        <a:xfrm>
          <a:off x="34814" y="1741662"/>
          <a:ext cx="2076996" cy="161357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Step 1</a:t>
          </a:r>
        </a:p>
        <a:p>
          <a:pPr marL="171450" lvl="1" indent="-171450" algn="l" defTabSz="711200">
            <a:lnSpc>
              <a:spcPct val="90000"/>
            </a:lnSpc>
            <a:spcBef>
              <a:spcPct val="0"/>
            </a:spcBef>
            <a:spcAft>
              <a:spcPct val="15000"/>
            </a:spcAft>
            <a:buChar char="•"/>
          </a:pPr>
          <a:r>
            <a:rPr lang="en-US" sz="1600" kern="1200" dirty="0"/>
            <a:t>Cell collection</a:t>
          </a:r>
        </a:p>
        <a:p>
          <a:pPr marL="171450" lvl="1" indent="-171450" algn="l" defTabSz="711200">
            <a:lnSpc>
              <a:spcPct val="90000"/>
            </a:lnSpc>
            <a:spcBef>
              <a:spcPct val="0"/>
            </a:spcBef>
            <a:spcAft>
              <a:spcPct val="15000"/>
            </a:spcAft>
            <a:buChar char="•"/>
          </a:pPr>
          <a:r>
            <a:rPr lang="en-US" sz="1600" kern="1200" dirty="0"/>
            <a:t>Cell prep</a:t>
          </a:r>
        </a:p>
      </dsp:txBody>
      <dsp:txXfrm>
        <a:off x="82074" y="1788922"/>
        <a:ext cx="1982476" cy="1519056"/>
      </dsp:txXfrm>
    </dsp:sp>
    <dsp:sp modelId="{704C355A-E680-405C-AC77-168B617FE6D3}">
      <dsp:nvSpPr>
        <dsp:cNvPr id="0" name=""/>
        <dsp:cNvSpPr/>
      </dsp:nvSpPr>
      <dsp:spPr>
        <a:xfrm>
          <a:off x="2009334" y="1386444"/>
          <a:ext cx="391908" cy="38771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009334" y="1463988"/>
        <a:ext cx="275592" cy="232631"/>
      </dsp:txXfrm>
    </dsp:sp>
    <dsp:sp modelId="{BBBCFB4C-3F27-40D5-8438-53FC89AC4915}">
      <dsp:nvSpPr>
        <dsp:cNvPr id="0" name=""/>
        <dsp:cNvSpPr/>
      </dsp:nvSpPr>
      <dsp:spPr>
        <a:xfrm>
          <a:off x="2737165" y="773516"/>
          <a:ext cx="1613576" cy="161357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6471BE-86EE-4568-9E69-0AE209DC5570}">
      <dsp:nvSpPr>
        <dsp:cNvPr id="0" name=""/>
        <dsp:cNvSpPr/>
      </dsp:nvSpPr>
      <dsp:spPr>
        <a:xfrm>
          <a:off x="2768130" y="1741662"/>
          <a:ext cx="2076996" cy="1613576"/>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Step 2</a:t>
          </a:r>
        </a:p>
        <a:p>
          <a:pPr marL="171450" lvl="1" indent="-171450" algn="l" defTabSz="711200">
            <a:lnSpc>
              <a:spcPct val="90000"/>
            </a:lnSpc>
            <a:spcBef>
              <a:spcPct val="0"/>
            </a:spcBef>
            <a:spcAft>
              <a:spcPct val="15000"/>
            </a:spcAft>
            <a:buChar char="•"/>
          </a:pPr>
          <a:r>
            <a:rPr lang="en-US" sz="1600" kern="1200" dirty="0"/>
            <a:t>DNA prep w/ PCR beads</a:t>
          </a:r>
        </a:p>
        <a:p>
          <a:pPr marL="171450" lvl="1" indent="-171450" algn="l" defTabSz="711200">
            <a:lnSpc>
              <a:spcPct val="90000"/>
            </a:lnSpc>
            <a:spcBef>
              <a:spcPct val="0"/>
            </a:spcBef>
            <a:spcAft>
              <a:spcPct val="15000"/>
            </a:spcAft>
            <a:buChar char="•"/>
          </a:pPr>
          <a:r>
            <a:rPr lang="en-US" sz="1600" kern="1200" dirty="0"/>
            <a:t>Add primers</a:t>
          </a:r>
        </a:p>
      </dsp:txBody>
      <dsp:txXfrm>
        <a:off x="2815390" y="1788922"/>
        <a:ext cx="1982476" cy="1519056"/>
      </dsp:txXfrm>
    </dsp:sp>
    <dsp:sp modelId="{83697CDE-FC97-4EE8-B8E7-5D1965E1A07C}">
      <dsp:nvSpPr>
        <dsp:cNvPr id="0" name=""/>
        <dsp:cNvSpPr/>
      </dsp:nvSpPr>
      <dsp:spPr>
        <a:xfrm>
          <a:off x="4742651" y="1386444"/>
          <a:ext cx="391908" cy="387719"/>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742651" y="1463988"/>
        <a:ext cx="275592" cy="232631"/>
      </dsp:txXfrm>
    </dsp:sp>
    <dsp:sp modelId="{F22557BC-71B0-44FF-99B9-C1546DBDFBC7}">
      <dsp:nvSpPr>
        <dsp:cNvPr id="0" name=""/>
        <dsp:cNvSpPr/>
      </dsp:nvSpPr>
      <dsp:spPr>
        <a:xfrm>
          <a:off x="5470481" y="773516"/>
          <a:ext cx="1613576" cy="161357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909532-A420-4C5D-93B9-B36D6B460280}">
      <dsp:nvSpPr>
        <dsp:cNvPr id="0" name=""/>
        <dsp:cNvSpPr/>
      </dsp:nvSpPr>
      <dsp:spPr>
        <a:xfrm>
          <a:off x="5501447" y="1741662"/>
          <a:ext cx="2076996" cy="1613576"/>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t>Step 3</a:t>
          </a:r>
        </a:p>
        <a:p>
          <a:pPr marL="114300" lvl="1" indent="-114300" algn="l" defTabSz="666750">
            <a:lnSpc>
              <a:spcPct val="90000"/>
            </a:lnSpc>
            <a:spcBef>
              <a:spcPct val="0"/>
            </a:spcBef>
            <a:spcAft>
              <a:spcPct val="15000"/>
            </a:spcAft>
            <a:buChar char="•"/>
          </a:pPr>
          <a:r>
            <a:rPr lang="en-US" sz="1500" kern="1200" dirty="0"/>
            <a:t>Program the mini16</a:t>
          </a:r>
        </a:p>
        <a:p>
          <a:pPr marL="114300" lvl="1" indent="-114300" algn="l" defTabSz="666750">
            <a:lnSpc>
              <a:spcPct val="90000"/>
            </a:lnSpc>
            <a:spcBef>
              <a:spcPct val="0"/>
            </a:spcBef>
            <a:spcAft>
              <a:spcPct val="15000"/>
            </a:spcAft>
            <a:buChar char="•"/>
          </a:pPr>
          <a:r>
            <a:rPr lang="en-US" sz="1500" b="1" kern="1200" dirty="0">
              <a:solidFill>
                <a:srgbClr val="002060"/>
              </a:solidFill>
            </a:rPr>
            <a:t>PCR</a:t>
          </a:r>
          <a:r>
            <a:rPr lang="en-US" sz="1500" kern="1200" dirty="0"/>
            <a:t> (thermocycling)</a:t>
          </a:r>
        </a:p>
      </dsp:txBody>
      <dsp:txXfrm>
        <a:off x="5548707" y="1788922"/>
        <a:ext cx="1982476" cy="1519056"/>
      </dsp:txXfrm>
    </dsp:sp>
    <dsp:sp modelId="{DC7D541F-0028-49B9-9A9D-076B59B4A4C9}">
      <dsp:nvSpPr>
        <dsp:cNvPr id="0" name=""/>
        <dsp:cNvSpPr/>
      </dsp:nvSpPr>
      <dsp:spPr>
        <a:xfrm>
          <a:off x="7475967" y="1386444"/>
          <a:ext cx="391908" cy="387719"/>
        </a:xfrm>
        <a:prstGeom prst="rightArrow">
          <a:avLst>
            <a:gd name="adj1" fmla="val 60000"/>
            <a:gd name="adj2" fmla="val 50000"/>
          </a:avLst>
        </a:prstGeom>
        <a:solidFill>
          <a:srgbClr val="45A1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475967" y="1463988"/>
        <a:ext cx="275592" cy="232631"/>
      </dsp:txXfrm>
    </dsp:sp>
    <dsp:sp modelId="{5379582B-E860-4B55-8447-97CD6120F280}">
      <dsp:nvSpPr>
        <dsp:cNvPr id="0" name=""/>
        <dsp:cNvSpPr/>
      </dsp:nvSpPr>
      <dsp:spPr>
        <a:xfrm rot="5400000">
          <a:off x="8203798" y="773516"/>
          <a:ext cx="1613576" cy="1613576"/>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7578D5-767D-45B9-B71E-AC2BEA07DBD9}">
      <dsp:nvSpPr>
        <dsp:cNvPr id="0" name=""/>
        <dsp:cNvSpPr/>
      </dsp:nvSpPr>
      <dsp:spPr>
        <a:xfrm>
          <a:off x="8234764" y="1741662"/>
          <a:ext cx="2076996" cy="1613576"/>
        </a:xfrm>
        <a:prstGeom prst="roundRect">
          <a:avLst>
            <a:gd name="adj" fmla="val 10000"/>
          </a:avLst>
        </a:prstGeom>
        <a:solidFill>
          <a:srgbClr val="3488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Step 4</a:t>
          </a:r>
        </a:p>
        <a:p>
          <a:pPr marL="114300" lvl="1" indent="-114300" algn="l" defTabSz="622300">
            <a:lnSpc>
              <a:spcPct val="90000"/>
            </a:lnSpc>
            <a:spcBef>
              <a:spcPct val="0"/>
            </a:spcBef>
            <a:spcAft>
              <a:spcPct val="15000"/>
            </a:spcAft>
            <a:buChar char="•"/>
          </a:pPr>
          <a:r>
            <a:rPr lang="en-US" sz="1400" kern="1200" dirty="0"/>
            <a:t>Prep &amp; load gel w/ ladder and DNA</a:t>
          </a:r>
        </a:p>
        <a:p>
          <a:pPr marL="114300" lvl="1" indent="-114300" algn="l" defTabSz="622300">
            <a:lnSpc>
              <a:spcPct val="90000"/>
            </a:lnSpc>
            <a:spcBef>
              <a:spcPct val="0"/>
            </a:spcBef>
            <a:spcAft>
              <a:spcPct val="15000"/>
            </a:spcAft>
            <a:buChar char="•"/>
          </a:pPr>
          <a:r>
            <a:rPr lang="en-US" sz="1400" b="1" kern="1200" dirty="0">
              <a:solidFill>
                <a:srgbClr val="002060"/>
              </a:solidFill>
            </a:rPr>
            <a:t>Gel electrophoresis</a:t>
          </a:r>
        </a:p>
        <a:p>
          <a:pPr marL="114300" lvl="1" indent="-114300" algn="l" defTabSz="622300">
            <a:lnSpc>
              <a:spcPct val="90000"/>
            </a:lnSpc>
            <a:spcBef>
              <a:spcPct val="0"/>
            </a:spcBef>
            <a:spcAft>
              <a:spcPct val="15000"/>
            </a:spcAft>
            <a:buChar char="•"/>
          </a:pPr>
          <a:r>
            <a:rPr lang="en-US" sz="1400" kern="1200" dirty="0"/>
            <a:t>Analyze gel</a:t>
          </a:r>
        </a:p>
      </dsp:txBody>
      <dsp:txXfrm>
        <a:off x="8282024" y="1788922"/>
        <a:ext cx="1982476" cy="15190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8FE6F-FC89-4C25-8D65-C9B8ABF8464B}">
      <dsp:nvSpPr>
        <dsp:cNvPr id="0" name=""/>
        <dsp:cNvSpPr/>
      </dsp:nvSpPr>
      <dsp:spPr>
        <a:xfrm>
          <a:off x="3848" y="773516"/>
          <a:ext cx="1613576" cy="161357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49F0E6-C0DF-499B-901F-DB01628858D5}">
      <dsp:nvSpPr>
        <dsp:cNvPr id="0" name=""/>
        <dsp:cNvSpPr/>
      </dsp:nvSpPr>
      <dsp:spPr>
        <a:xfrm>
          <a:off x="34814" y="1741662"/>
          <a:ext cx="2076996" cy="161357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Step 1</a:t>
          </a:r>
        </a:p>
        <a:p>
          <a:pPr marL="171450" lvl="1" indent="-171450" algn="l" defTabSz="711200">
            <a:lnSpc>
              <a:spcPct val="90000"/>
            </a:lnSpc>
            <a:spcBef>
              <a:spcPct val="0"/>
            </a:spcBef>
            <a:spcAft>
              <a:spcPct val="15000"/>
            </a:spcAft>
            <a:buChar char="•"/>
          </a:pPr>
          <a:r>
            <a:rPr lang="en-US" sz="1600" kern="1200" dirty="0"/>
            <a:t>Cell collection</a:t>
          </a:r>
        </a:p>
        <a:p>
          <a:pPr marL="171450" lvl="1" indent="-171450" algn="l" defTabSz="711200">
            <a:lnSpc>
              <a:spcPct val="90000"/>
            </a:lnSpc>
            <a:spcBef>
              <a:spcPct val="0"/>
            </a:spcBef>
            <a:spcAft>
              <a:spcPct val="15000"/>
            </a:spcAft>
            <a:buChar char="•"/>
          </a:pPr>
          <a:r>
            <a:rPr lang="en-US" sz="1600" kern="1200" dirty="0"/>
            <a:t>Cell prep</a:t>
          </a:r>
        </a:p>
      </dsp:txBody>
      <dsp:txXfrm>
        <a:off x="82074" y="1788922"/>
        <a:ext cx="1982476" cy="1519056"/>
      </dsp:txXfrm>
    </dsp:sp>
    <dsp:sp modelId="{704C355A-E680-405C-AC77-168B617FE6D3}">
      <dsp:nvSpPr>
        <dsp:cNvPr id="0" name=""/>
        <dsp:cNvSpPr/>
      </dsp:nvSpPr>
      <dsp:spPr>
        <a:xfrm>
          <a:off x="2009334" y="1386444"/>
          <a:ext cx="391908" cy="38771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009334" y="1463988"/>
        <a:ext cx="275592" cy="232631"/>
      </dsp:txXfrm>
    </dsp:sp>
    <dsp:sp modelId="{BBBCFB4C-3F27-40D5-8438-53FC89AC4915}">
      <dsp:nvSpPr>
        <dsp:cNvPr id="0" name=""/>
        <dsp:cNvSpPr/>
      </dsp:nvSpPr>
      <dsp:spPr>
        <a:xfrm>
          <a:off x="2737165" y="773516"/>
          <a:ext cx="1613576" cy="161357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6471BE-86EE-4568-9E69-0AE209DC5570}">
      <dsp:nvSpPr>
        <dsp:cNvPr id="0" name=""/>
        <dsp:cNvSpPr/>
      </dsp:nvSpPr>
      <dsp:spPr>
        <a:xfrm>
          <a:off x="2768130" y="1741662"/>
          <a:ext cx="2076996" cy="1613576"/>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Step 2</a:t>
          </a:r>
        </a:p>
        <a:p>
          <a:pPr marL="171450" lvl="1" indent="-171450" algn="l" defTabSz="711200">
            <a:lnSpc>
              <a:spcPct val="90000"/>
            </a:lnSpc>
            <a:spcBef>
              <a:spcPct val="0"/>
            </a:spcBef>
            <a:spcAft>
              <a:spcPct val="15000"/>
            </a:spcAft>
            <a:buChar char="•"/>
          </a:pPr>
          <a:r>
            <a:rPr lang="en-US" sz="1600" kern="1200" dirty="0"/>
            <a:t>DNA prep w/ PCR beads</a:t>
          </a:r>
        </a:p>
        <a:p>
          <a:pPr marL="171450" lvl="1" indent="-171450" algn="l" defTabSz="711200">
            <a:lnSpc>
              <a:spcPct val="90000"/>
            </a:lnSpc>
            <a:spcBef>
              <a:spcPct val="0"/>
            </a:spcBef>
            <a:spcAft>
              <a:spcPct val="15000"/>
            </a:spcAft>
            <a:buChar char="•"/>
          </a:pPr>
          <a:r>
            <a:rPr lang="en-US" sz="1600" kern="1200" dirty="0"/>
            <a:t>Add primers</a:t>
          </a:r>
        </a:p>
      </dsp:txBody>
      <dsp:txXfrm>
        <a:off x="2815390" y="1788922"/>
        <a:ext cx="1982476" cy="1519056"/>
      </dsp:txXfrm>
    </dsp:sp>
    <dsp:sp modelId="{83697CDE-FC97-4EE8-B8E7-5D1965E1A07C}">
      <dsp:nvSpPr>
        <dsp:cNvPr id="0" name=""/>
        <dsp:cNvSpPr/>
      </dsp:nvSpPr>
      <dsp:spPr>
        <a:xfrm>
          <a:off x="4742651" y="1386444"/>
          <a:ext cx="391908" cy="387719"/>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742651" y="1463988"/>
        <a:ext cx="275592" cy="232631"/>
      </dsp:txXfrm>
    </dsp:sp>
    <dsp:sp modelId="{F22557BC-71B0-44FF-99B9-C1546DBDFBC7}">
      <dsp:nvSpPr>
        <dsp:cNvPr id="0" name=""/>
        <dsp:cNvSpPr/>
      </dsp:nvSpPr>
      <dsp:spPr>
        <a:xfrm>
          <a:off x="5470481" y="773516"/>
          <a:ext cx="1613576" cy="161357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909532-A420-4C5D-93B9-B36D6B460280}">
      <dsp:nvSpPr>
        <dsp:cNvPr id="0" name=""/>
        <dsp:cNvSpPr/>
      </dsp:nvSpPr>
      <dsp:spPr>
        <a:xfrm>
          <a:off x="5501447" y="1741662"/>
          <a:ext cx="2076996" cy="1613576"/>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t>Step 3</a:t>
          </a:r>
        </a:p>
        <a:p>
          <a:pPr marL="114300" lvl="1" indent="-114300" algn="l" defTabSz="666750">
            <a:lnSpc>
              <a:spcPct val="90000"/>
            </a:lnSpc>
            <a:spcBef>
              <a:spcPct val="0"/>
            </a:spcBef>
            <a:spcAft>
              <a:spcPct val="15000"/>
            </a:spcAft>
            <a:buChar char="•"/>
          </a:pPr>
          <a:r>
            <a:rPr lang="en-US" sz="1500" kern="1200" dirty="0"/>
            <a:t>Program the mini16</a:t>
          </a:r>
        </a:p>
        <a:p>
          <a:pPr marL="114300" lvl="1" indent="-114300" algn="l" defTabSz="666750">
            <a:lnSpc>
              <a:spcPct val="90000"/>
            </a:lnSpc>
            <a:spcBef>
              <a:spcPct val="0"/>
            </a:spcBef>
            <a:spcAft>
              <a:spcPct val="15000"/>
            </a:spcAft>
            <a:buChar char="•"/>
          </a:pPr>
          <a:r>
            <a:rPr lang="en-US" sz="1500" b="1" kern="1200" dirty="0">
              <a:solidFill>
                <a:srgbClr val="002060"/>
              </a:solidFill>
            </a:rPr>
            <a:t>PCR</a:t>
          </a:r>
          <a:r>
            <a:rPr lang="en-US" sz="1500" kern="1200" dirty="0"/>
            <a:t> (thermocycling)</a:t>
          </a:r>
        </a:p>
      </dsp:txBody>
      <dsp:txXfrm>
        <a:off x="5548707" y="1788922"/>
        <a:ext cx="1982476" cy="1519056"/>
      </dsp:txXfrm>
    </dsp:sp>
    <dsp:sp modelId="{DC7D541F-0028-49B9-9A9D-076B59B4A4C9}">
      <dsp:nvSpPr>
        <dsp:cNvPr id="0" name=""/>
        <dsp:cNvSpPr/>
      </dsp:nvSpPr>
      <dsp:spPr>
        <a:xfrm>
          <a:off x="7475967" y="1386444"/>
          <a:ext cx="391908" cy="387719"/>
        </a:xfrm>
        <a:prstGeom prst="rightArrow">
          <a:avLst>
            <a:gd name="adj1" fmla="val 60000"/>
            <a:gd name="adj2" fmla="val 50000"/>
          </a:avLst>
        </a:prstGeom>
        <a:solidFill>
          <a:srgbClr val="45A1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475967" y="1463988"/>
        <a:ext cx="275592" cy="232631"/>
      </dsp:txXfrm>
    </dsp:sp>
    <dsp:sp modelId="{5379582B-E860-4B55-8447-97CD6120F280}">
      <dsp:nvSpPr>
        <dsp:cNvPr id="0" name=""/>
        <dsp:cNvSpPr/>
      </dsp:nvSpPr>
      <dsp:spPr>
        <a:xfrm rot="5400000">
          <a:off x="8203798" y="773516"/>
          <a:ext cx="1613576" cy="1613576"/>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7578D5-767D-45B9-B71E-AC2BEA07DBD9}">
      <dsp:nvSpPr>
        <dsp:cNvPr id="0" name=""/>
        <dsp:cNvSpPr/>
      </dsp:nvSpPr>
      <dsp:spPr>
        <a:xfrm>
          <a:off x="8234764" y="1741662"/>
          <a:ext cx="2076996" cy="1613576"/>
        </a:xfrm>
        <a:prstGeom prst="roundRect">
          <a:avLst>
            <a:gd name="adj" fmla="val 10000"/>
          </a:avLst>
        </a:prstGeom>
        <a:solidFill>
          <a:srgbClr val="3488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Step 4</a:t>
          </a:r>
        </a:p>
        <a:p>
          <a:pPr marL="114300" lvl="1" indent="-114300" algn="l" defTabSz="622300">
            <a:lnSpc>
              <a:spcPct val="90000"/>
            </a:lnSpc>
            <a:spcBef>
              <a:spcPct val="0"/>
            </a:spcBef>
            <a:spcAft>
              <a:spcPct val="15000"/>
            </a:spcAft>
            <a:buChar char="•"/>
          </a:pPr>
          <a:r>
            <a:rPr lang="en-US" sz="1400" kern="1200" dirty="0"/>
            <a:t>Prep &amp; load gel w/ ladder and DNA</a:t>
          </a:r>
        </a:p>
        <a:p>
          <a:pPr marL="114300" lvl="1" indent="-114300" algn="l" defTabSz="622300">
            <a:lnSpc>
              <a:spcPct val="90000"/>
            </a:lnSpc>
            <a:spcBef>
              <a:spcPct val="0"/>
            </a:spcBef>
            <a:spcAft>
              <a:spcPct val="15000"/>
            </a:spcAft>
            <a:buChar char="•"/>
          </a:pPr>
          <a:r>
            <a:rPr lang="en-US" sz="1400" b="1" kern="1200" dirty="0">
              <a:solidFill>
                <a:srgbClr val="002060"/>
              </a:solidFill>
            </a:rPr>
            <a:t>Gel electrophoresis</a:t>
          </a:r>
        </a:p>
        <a:p>
          <a:pPr marL="114300" lvl="1" indent="-114300" algn="l" defTabSz="622300">
            <a:lnSpc>
              <a:spcPct val="90000"/>
            </a:lnSpc>
            <a:spcBef>
              <a:spcPct val="0"/>
            </a:spcBef>
            <a:spcAft>
              <a:spcPct val="15000"/>
            </a:spcAft>
            <a:buChar char="•"/>
          </a:pPr>
          <a:r>
            <a:rPr lang="en-US" sz="1400" kern="1200" dirty="0"/>
            <a:t>Analyze gel</a:t>
          </a:r>
        </a:p>
      </dsp:txBody>
      <dsp:txXfrm>
        <a:off x="8282024" y="1788922"/>
        <a:ext cx="1982476" cy="15190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8FE6F-FC89-4C25-8D65-C9B8ABF8464B}">
      <dsp:nvSpPr>
        <dsp:cNvPr id="0" name=""/>
        <dsp:cNvSpPr/>
      </dsp:nvSpPr>
      <dsp:spPr>
        <a:xfrm>
          <a:off x="3848" y="773516"/>
          <a:ext cx="1613576" cy="161357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49F0E6-C0DF-499B-901F-DB01628858D5}">
      <dsp:nvSpPr>
        <dsp:cNvPr id="0" name=""/>
        <dsp:cNvSpPr/>
      </dsp:nvSpPr>
      <dsp:spPr>
        <a:xfrm>
          <a:off x="34814" y="1741662"/>
          <a:ext cx="2076996" cy="161357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Step 1</a:t>
          </a:r>
        </a:p>
        <a:p>
          <a:pPr marL="171450" lvl="1" indent="-171450" algn="l" defTabSz="711200">
            <a:lnSpc>
              <a:spcPct val="90000"/>
            </a:lnSpc>
            <a:spcBef>
              <a:spcPct val="0"/>
            </a:spcBef>
            <a:spcAft>
              <a:spcPct val="15000"/>
            </a:spcAft>
            <a:buChar char="•"/>
          </a:pPr>
          <a:r>
            <a:rPr lang="en-US" sz="1600" kern="1200" dirty="0"/>
            <a:t>Cell collection</a:t>
          </a:r>
        </a:p>
        <a:p>
          <a:pPr marL="171450" lvl="1" indent="-171450" algn="l" defTabSz="711200">
            <a:lnSpc>
              <a:spcPct val="90000"/>
            </a:lnSpc>
            <a:spcBef>
              <a:spcPct val="0"/>
            </a:spcBef>
            <a:spcAft>
              <a:spcPct val="15000"/>
            </a:spcAft>
            <a:buChar char="•"/>
          </a:pPr>
          <a:r>
            <a:rPr lang="en-US" sz="1600" kern="1200" dirty="0"/>
            <a:t>Cell prep</a:t>
          </a:r>
        </a:p>
      </dsp:txBody>
      <dsp:txXfrm>
        <a:off x="82074" y="1788922"/>
        <a:ext cx="1982476" cy="1519056"/>
      </dsp:txXfrm>
    </dsp:sp>
    <dsp:sp modelId="{704C355A-E680-405C-AC77-168B617FE6D3}">
      <dsp:nvSpPr>
        <dsp:cNvPr id="0" name=""/>
        <dsp:cNvSpPr/>
      </dsp:nvSpPr>
      <dsp:spPr>
        <a:xfrm>
          <a:off x="2009334" y="1386444"/>
          <a:ext cx="391908" cy="38771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009334" y="1463988"/>
        <a:ext cx="275592" cy="232631"/>
      </dsp:txXfrm>
    </dsp:sp>
    <dsp:sp modelId="{BBBCFB4C-3F27-40D5-8438-53FC89AC4915}">
      <dsp:nvSpPr>
        <dsp:cNvPr id="0" name=""/>
        <dsp:cNvSpPr/>
      </dsp:nvSpPr>
      <dsp:spPr>
        <a:xfrm>
          <a:off x="2737165" y="773516"/>
          <a:ext cx="1613576" cy="161357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6471BE-86EE-4568-9E69-0AE209DC5570}">
      <dsp:nvSpPr>
        <dsp:cNvPr id="0" name=""/>
        <dsp:cNvSpPr/>
      </dsp:nvSpPr>
      <dsp:spPr>
        <a:xfrm>
          <a:off x="2768130" y="1741662"/>
          <a:ext cx="2076996" cy="1613576"/>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Step 2</a:t>
          </a:r>
        </a:p>
        <a:p>
          <a:pPr marL="171450" lvl="1" indent="-171450" algn="l" defTabSz="711200">
            <a:lnSpc>
              <a:spcPct val="90000"/>
            </a:lnSpc>
            <a:spcBef>
              <a:spcPct val="0"/>
            </a:spcBef>
            <a:spcAft>
              <a:spcPct val="15000"/>
            </a:spcAft>
            <a:buChar char="•"/>
          </a:pPr>
          <a:r>
            <a:rPr lang="en-US" sz="1600" kern="1200" dirty="0"/>
            <a:t>DNA prep w/ PCR beads</a:t>
          </a:r>
        </a:p>
        <a:p>
          <a:pPr marL="171450" lvl="1" indent="-171450" algn="l" defTabSz="711200">
            <a:lnSpc>
              <a:spcPct val="90000"/>
            </a:lnSpc>
            <a:spcBef>
              <a:spcPct val="0"/>
            </a:spcBef>
            <a:spcAft>
              <a:spcPct val="15000"/>
            </a:spcAft>
            <a:buChar char="•"/>
          </a:pPr>
          <a:r>
            <a:rPr lang="en-US" sz="1600" kern="1200" dirty="0"/>
            <a:t>Add primers</a:t>
          </a:r>
        </a:p>
      </dsp:txBody>
      <dsp:txXfrm>
        <a:off x="2815390" y="1788922"/>
        <a:ext cx="1982476" cy="1519056"/>
      </dsp:txXfrm>
    </dsp:sp>
    <dsp:sp modelId="{83697CDE-FC97-4EE8-B8E7-5D1965E1A07C}">
      <dsp:nvSpPr>
        <dsp:cNvPr id="0" name=""/>
        <dsp:cNvSpPr/>
      </dsp:nvSpPr>
      <dsp:spPr>
        <a:xfrm>
          <a:off x="4742651" y="1386444"/>
          <a:ext cx="391908" cy="387719"/>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742651" y="1463988"/>
        <a:ext cx="275592" cy="232631"/>
      </dsp:txXfrm>
    </dsp:sp>
    <dsp:sp modelId="{F22557BC-71B0-44FF-99B9-C1546DBDFBC7}">
      <dsp:nvSpPr>
        <dsp:cNvPr id="0" name=""/>
        <dsp:cNvSpPr/>
      </dsp:nvSpPr>
      <dsp:spPr>
        <a:xfrm>
          <a:off x="5470481" y="773516"/>
          <a:ext cx="1613576" cy="161357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909532-A420-4C5D-93B9-B36D6B460280}">
      <dsp:nvSpPr>
        <dsp:cNvPr id="0" name=""/>
        <dsp:cNvSpPr/>
      </dsp:nvSpPr>
      <dsp:spPr>
        <a:xfrm>
          <a:off x="5501447" y="1741662"/>
          <a:ext cx="2076996" cy="1613576"/>
        </a:xfrm>
        <a:prstGeom prst="roundRect">
          <a:avLst>
            <a:gd name="adj" fmla="val 10000"/>
          </a:avLst>
        </a:prstGeom>
        <a:solidFill>
          <a:srgbClr val="49BF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t>Step 3</a:t>
          </a:r>
        </a:p>
        <a:p>
          <a:pPr marL="114300" lvl="1" indent="-114300" algn="l" defTabSz="666750">
            <a:lnSpc>
              <a:spcPct val="90000"/>
            </a:lnSpc>
            <a:spcBef>
              <a:spcPct val="0"/>
            </a:spcBef>
            <a:spcAft>
              <a:spcPct val="15000"/>
            </a:spcAft>
            <a:buChar char="•"/>
          </a:pPr>
          <a:r>
            <a:rPr lang="en-US" sz="1500" kern="1200" dirty="0"/>
            <a:t>Program the mini16</a:t>
          </a:r>
        </a:p>
        <a:p>
          <a:pPr marL="114300" lvl="1" indent="-114300" algn="l" defTabSz="666750">
            <a:lnSpc>
              <a:spcPct val="90000"/>
            </a:lnSpc>
            <a:spcBef>
              <a:spcPct val="0"/>
            </a:spcBef>
            <a:spcAft>
              <a:spcPct val="15000"/>
            </a:spcAft>
            <a:buChar char="•"/>
          </a:pPr>
          <a:r>
            <a:rPr lang="en-US" sz="1500" b="1" kern="1200" dirty="0">
              <a:solidFill>
                <a:srgbClr val="002060"/>
              </a:solidFill>
            </a:rPr>
            <a:t>PCR</a:t>
          </a:r>
          <a:r>
            <a:rPr lang="en-US" sz="1500" kern="1200" dirty="0"/>
            <a:t> (thermocycling)</a:t>
          </a:r>
        </a:p>
      </dsp:txBody>
      <dsp:txXfrm>
        <a:off x="5548707" y="1788922"/>
        <a:ext cx="1982476" cy="1519056"/>
      </dsp:txXfrm>
    </dsp:sp>
    <dsp:sp modelId="{DC7D541F-0028-49B9-9A9D-076B59B4A4C9}">
      <dsp:nvSpPr>
        <dsp:cNvPr id="0" name=""/>
        <dsp:cNvSpPr/>
      </dsp:nvSpPr>
      <dsp:spPr>
        <a:xfrm>
          <a:off x="7475967" y="1386444"/>
          <a:ext cx="391908" cy="387719"/>
        </a:xfrm>
        <a:prstGeom prst="rightArrow">
          <a:avLst>
            <a:gd name="adj1" fmla="val 60000"/>
            <a:gd name="adj2" fmla="val 50000"/>
          </a:avLst>
        </a:prstGeom>
        <a:solidFill>
          <a:srgbClr val="45A1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475967" y="1463988"/>
        <a:ext cx="275592" cy="232631"/>
      </dsp:txXfrm>
    </dsp:sp>
    <dsp:sp modelId="{5379582B-E860-4B55-8447-97CD6120F280}">
      <dsp:nvSpPr>
        <dsp:cNvPr id="0" name=""/>
        <dsp:cNvSpPr/>
      </dsp:nvSpPr>
      <dsp:spPr>
        <a:xfrm rot="5400000">
          <a:off x="8203798" y="773516"/>
          <a:ext cx="1613576" cy="1613576"/>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7578D5-767D-45B9-B71E-AC2BEA07DBD9}">
      <dsp:nvSpPr>
        <dsp:cNvPr id="0" name=""/>
        <dsp:cNvSpPr/>
      </dsp:nvSpPr>
      <dsp:spPr>
        <a:xfrm>
          <a:off x="8234764" y="1741662"/>
          <a:ext cx="2076996" cy="1613576"/>
        </a:xfrm>
        <a:prstGeom prst="roundRect">
          <a:avLst>
            <a:gd name="adj" fmla="val 10000"/>
          </a:avLst>
        </a:prstGeom>
        <a:solidFill>
          <a:srgbClr val="3488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Step 4</a:t>
          </a:r>
        </a:p>
        <a:p>
          <a:pPr marL="114300" lvl="1" indent="-114300" algn="l" defTabSz="622300">
            <a:lnSpc>
              <a:spcPct val="90000"/>
            </a:lnSpc>
            <a:spcBef>
              <a:spcPct val="0"/>
            </a:spcBef>
            <a:spcAft>
              <a:spcPct val="15000"/>
            </a:spcAft>
            <a:buChar char="•"/>
          </a:pPr>
          <a:r>
            <a:rPr lang="en-US" sz="1400" kern="1200" dirty="0"/>
            <a:t>Prep &amp; load gel w/ ladder and DNA</a:t>
          </a:r>
        </a:p>
        <a:p>
          <a:pPr marL="114300" lvl="1" indent="-114300" algn="l" defTabSz="622300">
            <a:lnSpc>
              <a:spcPct val="90000"/>
            </a:lnSpc>
            <a:spcBef>
              <a:spcPct val="0"/>
            </a:spcBef>
            <a:spcAft>
              <a:spcPct val="15000"/>
            </a:spcAft>
            <a:buChar char="•"/>
          </a:pPr>
          <a:r>
            <a:rPr lang="en-US" sz="1400" b="1" kern="1200" dirty="0">
              <a:solidFill>
                <a:srgbClr val="002060"/>
              </a:solidFill>
            </a:rPr>
            <a:t>Gel electrophoresis</a:t>
          </a:r>
        </a:p>
        <a:p>
          <a:pPr marL="114300" lvl="1" indent="-114300" algn="l" defTabSz="622300">
            <a:lnSpc>
              <a:spcPct val="90000"/>
            </a:lnSpc>
            <a:spcBef>
              <a:spcPct val="0"/>
            </a:spcBef>
            <a:spcAft>
              <a:spcPct val="15000"/>
            </a:spcAft>
            <a:buChar char="•"/>
          </a:pPr>
          <a:r>
            <a:rPr lang="en-US" sz="1400" kern="1200" dirty="0"/>
            <a:t>Analyze gel</a:t>
          </a:r>
        </a:p>
      </dsp:txBody>
      <dsp:txXfrm>
        <a:off x="8282024" y="1788922"/>
        <a:ext cx="1982476" cy="15190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8FE6F-FC89-4C25-8D65-C9B8ABF8464B}">
      <dsp:nvSpPr>
        <dsp:cNvPr id="0" name=""/>
        <dsp:cNvSpPr/>
      </dsp:nvSpPr>
      <dsp:spPr>
        <a:xfrm>
          <a:off x="3848" y="773516"/>
          <a:ext cx="1613576" cy="161357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49F0E6-C0DF-499B-901F-DB01628858D5}">
      <dsp:nvSpPr>
        <dsp:cNvPr id="0" name=""/>
        <dsp:cNvSpPr/>
      </dsp:nvSpPr>
      <dsp:spPr>
        <a:xfrm>
          <a:off x="34814" y="1741662"/>
          <a:ext cx="2076996" cy="161357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Step 1</a:t>
          </a:r>
        </a:p>
        <a:p>
          <a:pPr marL="171450" lvl="1" indent="-171450" algn="l" defTabSz="711200">
            <a:lnSpc>
              <a:spcPct val="90000"/>
            </a:lnSpc>
            <a:spcBef>
              <a:spcPct val="0"/>
            </a:spcBef>
            <a:spcAft>
              <a:spcPct val="15000"/>
            </a:spcAft>
            <a:buChar char="•"/>
          </a:pPr>
          <a:r>
            <a:rPr lang="en-US" sz="1600" kern="1200" dirty="0"/>
            <a:t>Cell collection</a:t>
          </a:r>
        </a:p>
        <a:p>
          <a:pPr marL="171450" lvl="1" indent="-171450" algn="l" defTabSz="711200">
            <a:lnSpc>
              <a:spcPct val="90000"/>
            </a:lnSpc>
            <a:spcBef>
              <a:spcPct val="0"/>
            </a:spcBef>
            <a:spcAft>
              <a:spcPct val="15000"/>
            </a:spcAft>
            <a:buChar char="•"/>
          </a:pPr>
          <a:r>
            <a:rPr lang="en-US" sz="1600" kern="1200" dirty="0"/>
            <a:t>Cell prep</a:t>
          </a:r>
        </a:p>
      </dsp:txBody>
      <dsp:txXfrm>
        <a:off x="82074" y="1788922"/>
        <a:ext cx="1982476" cy="1519056"/>
      </dsp:txXfrm>
    </dsp:sp>
    <dsp:sp modelId="{704C355A-E680-405C-AC77-168B617FE6D3}">
      <dsp:nvSpPr>
        <dsp:cNvPr id="0" name=""/>
        <dsp:cNvSpPr/>
      </dsp:nvSpPr>
      <dsp:spPr>
        <a:xfrm>
          <a:off x="2009334" y="1386444"/>
          <a:ext cx="391908" cy="38771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009334" y="1463988"/>
        <a:ext cx="275592" cy="232631"/>
      </dsp:txXfrm>
    </dsp:sp>
    <dsp:sp modelId="{BBBCFB4C-3F27-40D5-8438-53FC89AC4915}">
      <dsp:nvSpPr>
        <dsp:cNvPr id="0" name=""/>
        <dsp:cNvSpPr/>
      </dsp:nvSpPr>
      <dsp:spPr>
        <a:xfrm>
          <a:off x="2737165" y="773516"/>
          <a:ext cx="1613576" cy="161357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6471BE-86EE-4568-9E69-0AE209DC5570}">
      <dsp:nvSpPr>
        <dsp:cNvPr id="0" name=""/>
        <dsp:cNvSpPr/>
      </dsp:nvSpPr>
      <dsp:spPr>
        <a:xfrm>
          <a:off x="2768130" y="1741662"/>
          <a:ext cx="2076996" cy="1613576"/>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Step 2</a:t>
          </a:r>
        </a:p>
        <a:p>
          <a:pPr marL="171450" lvl="1" indent="-171450" algn="l" defTabSz="711200">
            <a:lnSpc>
              <a:spcPct val="90000"/>
            </a:lnSpc>
            <a:spcBef>
              <a:spcPct val="0"/>
            </a:spcBef>
            <a:spcAft>
              <a:spcPct val="15000"/>
            </a:spcAft>
            <a:buChar char="•"/>
          </a:pPr>
          <a:r>
            <a:rPr lang="en-US" sz="1600" kern="1200" dirty="0"/>
            <a:t>DNA prep w/ PCR beads</a:t>
          </a:r>
        </a:p>
        <a:p>
          <a:pPr marL="171450" lvl="1" indent="-171450" algn="l" defTabSz="711200">
            <a:lnSpc>
              <a:spcPct val="90000"/>
            </a:lnSpc>
            <a:spcBef>
              <a:spcPct val="0"/>
            </a:spcBef>
            <a:spcAft>
              <a:spcPct val="15000"/>
            </a:spcAft>
            <a:buChar char="•"/>
          </a:pPr>
          <a:r>
            <a:rPr lang="en-US" sz="1600" kern="1200" dirty="0"/>
            <a:t>Add primers</a:t>
          </a:r>
        </a:p>
      </dsp:txBody>
      <dsp:txXfrm>
        <a:off x="2815390" y="1788922"/>
        <a:ext cx="1982476" cy="1519056"/>
      </dsp:txXfrm>
    </dsp:sp>
    <dsp:sp modelId="{83697CDE-FC97-4EE8-B8E7-5D1965E1A07C}">
      <dsp:nvSpPr>
        <dsp:cNvPr id="0" name=""/>
        <dsp:cNvSpPr/>
      </dsp:nvSpPr>
      <dsp:spPr>
        <a:xfrm>
          <a:off x="4742651" y="1386444"/>
          <a:ext cx="391908" cy="387719"/>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742651" y="1463988"/>
        <a:ext cx="275592" cy="232631"/>
      </dsp:txXfrm>
    </dsp:sp>
    <dsp:sp modelId="{F22557BC-71B0-44FF-99B9-C1546DBDFBC7}">
      <dsp:nvSpPr>
        <dsp:cNvPr id="0" name=""/>
        <dsp:cNvSpPr/>
      </dsp:nvSpPr>
      <dsp:spPr>
        <a:xfrm>
          <a:off x="5470481" y="773516"/>
          <a:ext cx="1613576" cy="161357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909532-A420-4C5D-93B9-B36D6B460280}">
      <dsp:nvSpPr>
        <dsp:cNvPr id="0" name=""/>
        <dsp:cNvSpPr/>
      </dsp:nvSpPr>
      <dsp:spPr>
        <a:xfrm>
          <a:off x="5501447" y="1741662"/>
          <a:ext cx="2076996" cy="1613576"/>
        </a:xfrm>
        <a:prstGeom prst="roundRect">
          <a:avLst>
            <a:gd name="adj" fmla="val 10000"/>
          </a:avLst>
        </a:prstGeom>
        <a:solidFill>
          <a:srgbClr val="49BF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t>Step 3</a:t>
          </a:r>
        </a:p>
        <a:p>
          <a:pPr marL="114300" lvl="1" indent="-114300" algn="l" defTabSz="666750">
            <a:lnSpc>
              <a:spcPct val="90000"/>
            </a:lnSpc>
            <a:spcBef>
              <a:spcPct val="0"/>
            </a:spcBef>
            <a:spcAft>
              <a:spcPct val="15000"/>
            </a:spcAft>
            <a:buChar char="•"/>
          </a:pPr>
          <a:r>
            <a:rPr lang="en-US" sz="1500" kern="1200" dirty="0"/>
            <a:t>Program the mini16</a:t>
          </a:r>
        </a:p>
        <a:p>
          <a:pPr marL="114300" lvl="1" indent="-114300" algn="l" defTabSz="666750">
            <a:lnSpc>
              <a:spcPct val="90000"/>
            </a:lnSpc>
            <a:spcBef>
              <a:spcPct val="0"/>
            </a:spcBef>
            <a:spcAft>
              <a:spcPct val="15000"/>
            </a:spcAft>
            <a:buChar char="•"/>
          </a:pPr>
          <a:r>
            <a:rPr lang="en-US" sz="1500" b="1" kern="1200" dirty="0">
              <a:solidFill>
                <a:srgbClr val="002060"/>
              </a:solidFill>
            </a:rPr>
            <a:t>PCR</a:t>
          </a:r>
          <a:r>
            <a:rPr lang="en-US" sz="1500" kern="1200" dirty="0"/>
            <a:t> (thermocycling)</a:t>
          </a:r>
        </a:p>
      </dsp:txBody>
      <dsp:txXfrm>
        <a:off x="5548707" y="1788922"/>
        <a:ext cx="1982476" cy="1519056"/>
      </dsp:txXfrm>
    </dsp:sp>
    <dsp:sp modelId="{DC7D541F-0028-49B9-9A9D-076B59B4A4C9}">
      <dsp:nvSpPr>
        <dsp:cNvPr id="0" name=""/>
        <dsp:cNvSpPr/>
      </dsp:nvSpPr>
      <dsp:spPr>
        <a:xfrm>
          <a:off x="7475967" y="1386444"/>
          <a:ext cx="391908" cy="387719"/>
        </a:xfrm>
        <a:prstGeom prst="rightArrow">
          <a:avLst>
            <a:gd name="adj1" fmla="val 60000"/>
            <a:gd name="adj2" fmla="val 50000"/>
          </a:avLst>
        </a:prstGeom>
        <a:solidFill>
          <a:srgbClr val="45A1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475967" y="1463988"/>
        <a:ext cx="275592" cy="232631"/>
      </dsp:txXfrm>
    </dsp:sp>
    <dsp:sp modelId="{5379582B-E860-4B55-8447-97CD6120F280}">
      <dsp:nvSpPr>
        <dsp:cNvPr id="0" name=""/>
        <dsp:cNvSpPr/>
      </dsp:nvSpPr>
      <dsp:spPr>
        <a:xfrm rot="5400000">
          <a:off x="8203798" y="773516"/>
          <a:ext cx="1613576" cy="1613576"/>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7578D5-767D-45B9-B71E-AC2BEA07DBD9}">
      <dsp:nvSpPr>
        <dsp:cNvPr id="0" name=""/>
        <dsp:cNvSpPr/>
      </dsp:nvSpPr>
      <dsp:spPr>
        <a:xfrm>
          <a:off x="8234764" y="1741662"/>
          <a:ext cx="2076996" cy="1613576"/>
        </a:xfrm>
        <a:prstGeom prst="roundRect">
          <a:avLst>
            <a:gd name="adj" fmla="val 10000"/>
          </a:avLst>
        </a:prstGeom>
        <a:solidFill>
          <a:srgbClr val="3488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Step 4</a:t>
          </a:r>
        </a:p>
        <a:p>
          <a:pPr marL="114300" lvl="1" indent="-114300" algn="l" defTabSz="622300">
            <a:lnSpc>
              <a:spcPct val="90000"/>
            </a:lnSpc>
            <a:spcBef>
              <a:spcPct val="0"/>
            </a:spcBef>
            <a:spcAft>
              <a:spcPct val="15000"/>
            </a:spcAft>
            <a:buChar char="•"/>
          </a:pPr>
          <a:r>
            <a:rPr lang="en-US" sz="1400" kern="1200" dirty="0"/>
            <a:t>Prep &amp; load gel w/ ladder and DNA</a:t>
          </a:r>
        </a:p>
        <a:p>
          <a:pPr marL="114300" lvl="1" indent="-114300" algn="l" defTabSz="622300">
            <a:lnSpc>
              <a:spcPct val="90000"/>
            </a:lnSpc>
            <a:spcBef>
              <a:spcPct val="0"/>
            </a:spcBef>
            <a:spcAft>
              <a:spcPct val="15000"/>
            </a:spcAft>
            <a:buChar char="•"/>
          </a:pPr>
          <a:r>
            <a:rPr lang="en-US" sz="1400" b="1" kern="1200" dirty="0">
              <a:solidFill>
                <a:srgbClr val="002060"/>
              </a:solidFill>
            </a:rPr>
            <a:t>Gel electrophoresis</a:t>
          </a:r>
        </a:p>
        <a:p>
          <a:pPr marL="114300" lvl="1" indent="-114300" algn="l" defTabSz="622300">
            <a:lnSpc>
              <a:spcPct val="90000"/>
            </a:lnSpc>
            <a:spcBef>
              <a:spcPct val="0"/>
            </a:spcBef>
            <a:spcAft>
              <a:spcPct val="15000"/>
            </a:spcAft>
            <a:buChar char="•"/>
          </a:pPr>
          <a:r>
            <a:rPr lang="en-US" sz="1400" kern="1200" dirty="0"/>
            <a:t>Analyze gel</a:t>
          </a:r>
        </a:p>
      </dsp:txBody>
      <dsp:txXfrm>
        <a:off x="8282024" y="1788922"/>
        <a:ext cx="1982476" cy="151905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6B9BC4-4527-49F0-9EFF-E811D27FD1C5}" type="datetimeFigureOut">
              <a:rPr lang="en-US" smtClean="0"/>
              <a:t>8/5/2022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E19392-E2A3-4B3A-B4D4-664CDA2BE377}" type="slidenum">
              <a:rPr lang="en-US" smtClean="0"/>
              <a:t>‹#›</a:t>
            </a:fld>
            <a:endParaRPr lang="en-US"/>
          </a:p>
        </p:txBody>
      </p:sp>
    </p:spTree>
    <p:extLst>
      <p:ext uri="{BB962C8B-B14F-4D97-AF65-F5344CB8AC3E}">
        <p14:creationId xmlns:p14="http://schemas.microsoft.com/office/powerpoint/2010/main" val="2129878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E19392-E2A3-4B3A-B4D4-664CDA2BE377}" type="slidenum">
              <a:rPr lang="en-US" smtClean="0"/>
              <a:t>2</a:t>
            </a:fld>
            <a:endParaRPr lang="en-US"/>
          </a:p>
        </p:txBody>
      </p:sp>
    </p:spTree>
    <p:extLst>
      <p:ext uri="{BB962C8B-B14F-4D97-AF65-F5344CB8AC3E}">
        <p14:creationId xmlns:p14="http://schemas.microsoft.com/office/powerpoint/2010/main" val="4249840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E19392-E2A3-4B3A-B4D4-664CDA2BE377}" type="slidenum">
              <a:rPr lang="en-US" smtClean="0"/>
              <a:t>16</a:t>
            </a:fld>
            <a:endParaRPr lang="en-US"/>
          </a:p>
        </p:txBody>
      </p:sp>
    </p:spTree>
    <p:extLst>
      <p:ext uri="{BB962C8B-B14F-4D97-AF65-F5344CB8AC3E}">
        <p14:creationId xmlns:p14="http://schemas.microsoft.com/office/powerpoint/2010/main" val="451742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E19392-E2A3-4B3A-B4D4-664CDA2BE377}" type="slidenum">
              <a:rPr lang="en-US" smtClean="0"/>
              <a:t>17</a:t>
            </a:fld>
            <a:endParaRPr lang="en-US"/>
          </a:p>
        </p:txBody>
      </p:sp>
    </p:spTree>
    <p:extLst>
      <p:ext uri="{BB962C8B-B14F-4D97-AF65-F5344CB8AC3E}">
        <p14:creationId xmlns:p14="http://schemas.microsoft.com/office/powerpoint/2010/main" val="99346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E19392-E2A3-4B3A-B4D4-664CDA2BE377}" type="slidenum">
              <a:rPr lang="en-US" smtClean="0"/>
              <a:t>18</a:t>
            </a:fld>
            <a:endParaRPr lang="en-US"/>
          </a:p>
        </p:txBody>
      </p:sp>
    </p:spTree>
    <p:extLst>
      <p:ext uri="{BB962C8B-B14F-4D97-AF65-F5344CB8AC3E}">
        <p14:creationId xmlns:p14="http://schemas.microsoft.com/office/powerpoint/2010/main" val="2361472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E19392-E2A3-4B3A-B4D4-664CDA2BE377}" type="slidenum">
              <a:rPr lang="en-US" smtClean="0"/>
              <a:t>19</a:t>
            </a:fld>
            <a:endParaRPr lang="en-US"/>
          </a:p>
        </p:txBody>
      </p:sp>
    </p:spTree>
    <p:extLst>
      <p:ext uri="{BB962C8B-B14F-4D97-AF65-F5344CB8AC3E}">
        <p14:creationId xmlns:p14="http://schemas.microsoft.com/office/powerpoint/2010/main" val="2950550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E19392-E2A3-4B3A-B4D4-664CDA2BE377}" type="slidenum">
              <a:rPr lang="en-US" smtClean="0"/>
              <a:t>20</a:t>
            </a:fld>
            <a:endParaRPr lang="en-US"/>
          </a:p>
        </p:txBody>
      </p:sp>
    </p:spTree>
    <p:extLst>
      <p:ext uri="{BB962C8B-B14F-4D97-AF65-F5344CB8AC3E}">
        <p14:creationId xmlns:p14="http://schemas.microsoft.com/office/powerpoint/2010/main" val="3905971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E19392-E2A3-4B3A-B4D4-664CDA2BE377}" type="slidenum">
              <a:rPr lang="en-US" smtClean="0"/>
              <a:t>21</a:t>
            </a:fld>
            <a:endParaRPr lang="en-US"/>
          </a:p>
        </p:txBody>
      </p:sp>
    </p:spTree>
    <p:extLst>
      <p:ext uri="{BB962C8B-B14F-4D97-AF65-F5344CB8AC3E}">
        <p14:creationId xmlns:p14="http://schemas.microsoft.com/office/powerpoint/2010/main" val="3313720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E19392-E2A3-4B3A-B4D4-664CDA2BE377}" type="slidenum">
              <a:rPr lang="en-US" smtClean="0"/>
              <a:t>22</a:t>
            </a:fld>
            <a:endParaRPr lang="en-US"/>
          </a:p>
        </p:txBody>
      </p:sp>
    </p:spTree>
    <p:extLst>
      <p:ext uri="{BB962C8B-B14F-4D97-AF65-F5344CB8AC3E}">
        <p14:creationId xmlns:p14="http://schemas.microsoft.com/office/powerpoint/2010/main" val="1863830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E19392-E2A3-4B3A-B4D4-664CDA2BE377}" type="slidenum">
              <a:rPr lang="en-US" smtClean="0"/>
              <a:t>23</a:t>
            </a:fld>
            <a:endParaRPr lang="en-US"/>
          </a:p>
        </p:txBody>
      </p:sp>
    </p:spTree>
    <p:extLst>
      <p:ext uri="{BB962C8B-B14F-4D97-AF65-F5344CB8AC3E}">
        <p14:creationId xmlns:p14="http://schemas.microsoft.com/office/powerpoint/2010/main" val="1131401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E19392-E2A3-4B3A-B4D4-664CDA2BE377}" type="slidenum">
              <a:rPr lang="en-US" smtClean="0"/>
              <a:t>4</a:t>
            </a:fld>
            <a:endParaRPr lang="en-US"/>
          </a:p>
        </p:txBody>
      </p:sp>
    </p:spTree>
    <p:extLst>
      <p:ext uri="{BB962C8B-B14F-4D97-AF65-F5344CB8AC3E}">
        <p14:creationId xmlns:p14="http://schemas.microsoft.com/office/powerpoint/2010/main" val="3901787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E19392-E2A3-4B3A-B4D4-664CDA2BE377}" type="slidenum">
              <a:rPr lang="en-US" smtClean="0"/>
              <a:t>7</a:t>
            </a:fld>
            <a:endParaRPr lang="en-US"/>
          </a:p>
        </p:txBody>
      </p:sp>
    </p:spTree>
    <p:extLst>
      <p:ext uri="{BB962C8B-B14F-4D97-AF65-F5344CB8AC3E}">
        <p14:creationId xmlns:p14="http://schemas.microsoft.com/office/powerpoint/2010/main" val="570422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E19392-E2A3-4B3A-B4D4-664CDA2BE377}" type="slidenum">
              <a:rPr lang="en-US" smtClean="0"/>
              <a:t>8</a:t>
            </a:fld>
            <a:endParaRPr lang="en-US"/>
          </a:p>
        </p:txBody>
      </p:sp>
    </p:spTree>
    <p:extLst>
      <p:ext uri="{BB962C8B-B14F-4D97-AF65-F5344CB8AC3E}">
        <p14:creationId xmlns:p14="http://schemas.microsoft.com/office/powerpoint/2010/main" val="2996430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E19392-E2A3-4B3A-B4D4-664CDA2BE377}" type="slidenum">
              <a:rPr lang="en-US" smtClean="0"/>
              <a:t>9</a:t>
            </a:fld>
            <a:endParaRPr lang="en-US"/>
          </a:p>
        </p:txBody>
      </p:sp>
    </p:spTree>
    <p:extLst>
      <p:ext uri="{BB962C8B-B14F-4D97-AF65-F5344CB8AC3E}">
        <p14:creationId xmlns:p14="http://schemas.microsoft.com/office/powerpoint/2010/main" val="3987787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E19392-E2A3-4B3A-B4D4-664CDA2BE377}" type="slidenum">
              <a:rPr lang="en-US" smtClean="0"/>
              <a:t>10</a:t>
            </a:fld>
            <a:endParaRPr lang="en-US"/>
          </a:p>
        </p:txBody>
      </p:sp>
    </p:spTree>
    <p:extLst>
      <p:ext uri="{BB962C8B-B14F-4D97-AF65-F5344CB8AC3E}">
        <p14:creationId xmlns:p14="http://schemas.microsoft.com/office/powerpoint/2010/main" val="2281241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E19392-E2A3-4B3A-B4D4-664CDA2BE377}" type="slidenum">
              <a:rPr lang="en-US" smtClean="0"/>
              <a:t>12</a:t>
            </a:fld>
            <a:endParaRPr lang="en-US"/>
          </a:p>
        </p:txBody>
      </p:sp>
    </p:spTree>
    <p:extLst>
      <p:ext uri="{BB962C8B-B14F-4D97-AF65-F5344CB8AC3E}">
        <p14:creationId xmlns:p14="http://schemas.microsoft.com/office/powerpoint/2010/main" val="3891189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E19392-E2A3-4B3A-B4D4-664CDA2BE377}" type="slidenum">
              <a:rPr lang="en-US" smtClean="0"/>
              <a:t>13</a:t>
            </a:fld>
            <a:endParaRPr lang="en-US"/>
          </a:p>
        </p:txBody>
      </p:sp>
    </p:spTree>
    <p:extLst>
      <p:ext uri="{BB962C8B-B14F-4D97-AF65-F5344CB8AC3E}">
        <p14:creationId xmlns:p14="http://schemas.microsoft.com/office/powerpoint/2010/main" val="3850074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E19392-E2A3-4B3A-B4D4-664CDA2BE377}" type="slidenum">
              <a:rPr lang="en-US" smtClean="0"/>
              <a:t>14</a:t>
            </a:fld>
            <a:endParaRPr lang="en-US"/>
          </a:p>
        </p:txBody>
      </p:sp>
    </p:spTree>
    <p:extLst>
      <p:ext uri="{BB962C8B-B14F-4D97-AF65-F5344CB8AC3E}">
        <p14:creationId xmlns:p14="http://schemas.microsoft.com/office/powerpoint/2010/main" val="3257631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463681-D80B-495B-B584-80BB4A24637E}"/>
              </a:ext>
            </a:extLst>
          </p:cNvPr>
          <p:cNvSpPr>
            <a:spLocks noGrp="1"/>
          </p:cNvSpPr>
          <p:nvPr>
            <p:ph type="dt" sz="half" idx="10"/>
          </p:nvPr>
        </p:nvSpPr>
        <p:spPr>
          <a:xfrm>
            <a:off x="838200" y="6356350"/>
            <a:ext cx="2743200" cy="365125"/>
          </a:xfrm>
          <a:prstGeom prst="rect">
            <a:avLst/>
          </a:prstGeom>
        </p:spPr>
        <p:txBody>
          <a:bodyPr/>
          <a:lstStyle/>
          <a:p>
            <a:fld id="{2215BBE2-48C6-46A5-8D88-2EA95DBFAE1C}" type="datetimeFigureOut">
              <a:rPr lang="en-US" smtClean="0"/>
              <a:t>8/5/2022</a:t>
            </a:fld>
            <a:endParaRPr lang="en-US"/>
          </a:p>
        </p:txBody>
      </p:sp>
      <p:sp>
        <p:nvSpPr>
          <p:cNvPr id="3" name="Footer Placeholder 2">
            <a:extLst>
              <a:ext uri="{FF2B5EF4-FFF2-40B4-BE49-F238E27FC236}">
                <a16:creationId xmlns:a16="http://schemas.microsoft.com/office/drawing/2014/main" id="{16261D59-96E3-4EC9-9F4F-5E84C0E05A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FE18C72-DB2B-4545-BD65-0C31B95CCC0A}"/>
              </a:ext>
            </a:extLst>
          </p:cNvPr>
          <p:cNvSpPr>
            <a:spLocks noGrp="1"/>
          </p:cNvSpPr>
          <p:nvPr>
            <p:ph type="sldNum" sz="quarter" idx="12"/>
          </p:nvPr>
        </p:nvSpPr>
        <p:spPr>
          <a:xfrm>
            <a:off x="8610600" y="6356350"/>
            <a:ext cx="2743200" cy="365125"/>
          </a:xfrm>
          <a:prstGeom prst="rect">
            <a:avLst/>
          </a:prstGeom>
        </p:spPr>
        <p:txBody>
          <a:bodyPr/>
          <a:lstStyle/>
          <a:p>
            <a:fld id="{363FF457-ECE9-46F1-B917-967282639C71}" type="slidenum">
              <a:rPr lang="en-US" smtClean="0"/>
              <a:t>‹#›</a:t>
            </a:fld>
            <a:endParaRPr lang="en-US"/>
          </a:p>
        </p:txBody>
      </p:sp>
    </p:spTree>
    <p:extLst>
      <p:ext uri="{BB962C8B-B14F-4D97-AF65-F5344CB8AC3E}">
        <p14:creationId xmlns:p14="http://schemas.microsoft.com/office/powerpoint/2010/main" val="18513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8228B-1831-4FD1-AC61-0B0ED9BE786E}"/>
              </a:ext>
            </a:extLst>
          </p:cNvPr>
          <p:cNvSpPr>
            <a:spLocks noGrp="1"/>
          </p:cNvSpPr>
          <p:nvPr>
            <p:ph type="title"/>
          </p:nvPr>
        </p:nvSpPr>
        <p:spPr/>
        <p:txBody>
          <a:bodyPr>
            <a:normAutofit/>
          </a:bodyPr>
          <a:lstStyle>
            <a:lvl1pPr>
              <a:defRPr sz="5400"/>
            </a:lvl1pPr>
          </a:lstStyle>
          <a:p>
            <a:r>
              <a:rPr lang="en-US" dirty="0"/>
              <a:t>Click to edit Master title style</a:t>
            </a:r>
          </a:p>
        </p:txBody>
      </p:sp>
      <p:sp>
        <p:nvSpPr>
          <p:cNvPr id="3" name="Content Placeholder 2">
            <a:extLst>
              <a:ext uri="{FF2B5EF4-FFF2-40B4-BE49-F238E27FC236}">
                <a16:creationId xmlns:a16="http://schemas.microsoft.com/office/drawing/2014/main" id="{99F002B4-7D72-4168-A72C-A500D0A106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920CDF-A338-428A-AF45-FDF0003DC6FE}"/>
              </a:ext>
            </a:extLst>
          </p:cNvPr>
          <p:cNvSpPr>
            <a:spLocks noGrp="1"/>
          </p:cNvSpPr>
          <p:nvPr>
            <p:ph type="dt" sz="half" idx="10"/>
          </p:nvPr>
        </p:nvSpPr>
        <p:spPr>
          <a:xfrm>
            <a:off x="838200" y="6356350"/>
            <a:ext cx="2743200" cy="365125"/>
          </a:xfrm>
          <a:prstGeom prst="rect">
            <a:avLst/>
          </a:prstGeom>
        </p:spPr>
        <p:txBody>
          <a:bodyPr/>
          <a:lstStyle/>
          <a:p>
            <a:fld id="{2215BBE2-48C6-46A5-8D88-2EA95DBFAE1C}" type="datetimeFigureOut">
              <a:rPr lang="en-US" smtClean="0"/>
              <a:t>8/5/2022</a:t>
            </a:fld>
            <a:endParaRPr lang="en-US"/>
          </a:p>
        </p:txBody>
      </p:sp>
      <p:sp>
        <p:nvSpPr>
          <p:cNvPr id="5" name="Footer Placeholder 4">
            <a:extLst>
              <a:ext uri="{FF2B5EF4-FFF2-40B4-BE49-F238E27FC236}">
                <a16:creationId xmlns:a16="http://schemas.microsoft.com/office/drawing/2014/main" id="{90E45827-F999-48CF-8E8E-4EB7C60EA4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D27693F-E6B4-4BA8-B722-28D6FC0552C0}"/>
              </a:ext>
            </a:extLst>
          </p:cNvPr>
          <p:cNvSpPr>
            <a:spLocks noGrp="1"/>
          </p:cNvSpPr>
          <p:nvPr>
            <p:ph type="sldNum" sz="quarter" idx="12"/>
          </p:nvPr>
        </p:nvSpPr>
        <p:spPr>
          <a:xfrm>
            <a:off x="8610600" y="6356350"/>
            <a:ext cx="2743200" cy="365125"/>
          </a:xfrm>
          <a:prstGeom prst="rect">
            <a:avLst/>
          </a:prstGeom>
        </p:spPr>
        <p:txBody>
          <a:bodyPr/>
          <a:lstStyle/>
          <a:p>
            <a:fld id="{363FF457-ECE9-46F1-B917-967282639C71}" type="slidenum">
              <a:rPr lang="en-US" smtClean="0"/>
              <a:t>‹#›</a:t>
            </a:fld>
            <a:endParaRPr lang="en-US"/>
          </a:p>
        </p:txBody>
      </p:sp>
    </p:spTree>
    <p:extLst>
      <p:ext uri="{BB962C8B-B14F-4D97-AF65-F5344CB8AC3E}">
        <p14:creationId xmlns:p14="http://schemas.microsoft.com/office/powerpoint/2010/main" val="872534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FAA71-3223-4344-800A-2F2137F6438D}"/>
              </a:ext>
            </a:extLst>
          </p:cNvPr>
          <p:cNvSpPr>
            <a:spLocks noGrp="1"/>
          </p:cNvSpPr>
          <p:nvPr>
            <p:ph type="ctrTitle"/>
          </p:nvPr>
        </p:nvSpPr>
        <p:spPr>
          <a:xfrm>
            <a:off x="768220" y="406400"/>
            <a:ext cx="9144000"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16305A97-629D-47B1-BB45-7C4EFDE9EE59}"/>
              </a:ext>
            </a:extLst>
          </p:cNvPr>
          <p:cNvSpPr>
            <a:spLocks noGrp="1"/>
          </p:cNvSpPr>
          <p:nvPr>
            <p:ph type="subTitle" idx="1"/>
          </p:nvPr>
        </p:nvSpPr>
        <p:spPr>
          <a:xfrm>
            <a:off x="768220" y="3527393"/>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6823227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321DD4B1-ACBE-485D-971E-09363106AD81}"/>
              </a:ext>
            </a:extLst>
          </p:cNvPr>
          <p:cNvSpPr/>
          <p:nvPr userDrawn="1"/>
        </p:nvSpPr>
        <p:spPr>
          <a:xfrm rot="5400000">
            <a:off x="9153325" y="3825555"/>
            <a:ext cx="4506689" cy="1558207"/>
          </a:xfrm>
          <a:prstGeom prst="flowChartDocumen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B2D12AFE-C968-4DDF-A587-D6E88741D53F}"/>
              </a:ext>
            </a:extLst>
          </p:cNvPr>
          <p:cNvSpPr>
            <a:spLocks noGrp="1"/>
          </p:cNvSpPr>
          <p:nvPr>
            <p:ph type="title"/>
          </p:nvPr>
        </p:nvSpPr>
        <p:spPr>
          <a:xfrm>
            <a:off x="838200" y="365125"/>
            <a:ext cx="987334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F96F65A-3978-4718-BC13-26FE6E38B6C2}"/>
              </a:ext>
            </a:extLst>
          </p:cNvPr>
          <p:cNvSpPr>
            <a:spLocks noGrp="1"/>
          </p:cNvSpPr>
          <p:nvPr>
            <p:ph type="body" idx="1"/>
          </p:nvPr>
        </p:nvSpPr>
        <p:spPr>
          <a:xfrm>
            <a:off x="838200" y="1825625"/>
            <a:ext cx="9873343"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lowchart: Document 6">
            <a:extLst>
              <a:ext uri="{FF2B5EF4-FFF2-40B4-BE49-F238E27FC236}">
                <a16:creationId xmlns:a16="http://schemas.microsoft.com/office/drawing/2014/main" id="{AFC0A515-B80F-4842-AD2F-043ED01CCE82}"/>
              </a:ext>
            </a:extLst>
          </p:cNvPr>
          <p:cNvSpPr/>
          <p:nvPr userDrawn="1"/>
        </p:nvSpPr>
        <p:spPr>
          <a:xfrm rot="5400000">
            <a:off x="8022771" y="2688771"/>
            <a:ext cx="6858000" cy="1480458"/>
          </a:xfrm>
          <a:prstGeom prst="flowChartDocument">
            <a:avLst/>
          </a:prstGeom>
          <a:solidFill>
            <a:srgbClr val="BD0C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5A74107-0A6F-4CBC-A019-CE2561C5A13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60746" y="5614156"/>
            <a:ext cx="891202" cy="1125613"/>
          </a:xfrm>
          <a:prstGeom prst="rect">
            <a:avLst/>
          </a:prstGeom>
        </p:spPr>
      </p:pic>
    </p:spTree>
    <p:extLst>
      <p:ext uri="{BB962C8B-B14F-4D97-AF65-F5344CB8AC3E}">
        <p14:creationId xmlns:p14="http://schemas.microsoft.com/office/powerpoint/2010/main" val="2270991040"/>
      </p:ext>
    </p:extLst>
  </p:cSld>
  <p:clrMap bg1="lt1" tx1="dk1" bg2="lt2" tx2="dk2" accent1="accent1" accent2="accent2" accent3="accent3" accent4="accent4" accent5="accent5" accent6="accent6" hlink="hlink" folHlink="folHlink"/>
  <p:sldLayoutIdLst>
    <p:sldLayoutId id="2147483655" r:id="rId1"/>
    <p:sldLayoutId id="2147483650" r:id="rId2"/>
    <p:sldLayoutId id="2147483649" r:id="rId3"/>
  </p:sldLayoutIdLst>
  <p:txStyles>
    <p:titleStyle>
      <a:lvl1pPr algn="l" defTabSz="914400" rtl="0" eaLnBrk="1" latinLnBrk="0" hangingPunct="1">
        <a:lnSpc>
          <a:spcPct val="90000"/>
        </a:lnSpc>
        <a:spcBef>
          <a:spcPct val="0"/>
        </a:spcBef>
        <a:buNone/>
        <a:defRPr sz="4400" kern="1200">
          <a:solidFill>
            <a:schemeClr val="tx1"/>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7.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2.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slide" Target="slide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slide" Target="slide24.xml"/><Relationship Id="rId5" Type="http://schemas.openxmlformats.org/officeDocument/2006/relationships/diagramQuickStyle" Target="../diagrams/quickStyle2.xml"/><Relationship Id="rId10" Type="http://schemas.openxmlformats.org/officeDocument/2006/relationships/slide" Target="slide14.xml"/><Relationship Id="rId4" Type="http://schemas.openxmlformats.org/officeDocument/2006/relationships/diagramLayout" Target="../diagrams/layout2.xml"/><Relationship Id="rId9" Type="http://schemas.openxmlformats.org/officeDocument/2006/relationships/image" Target="../media/image27.svg"/></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slide" Target="slide24.xml"/><Relationship Id="rId5" Type="http://schemas.openxmlformats.org/officeDocument/2006/relationships/diagramQuickStyle" Target="../diagrams/quickStyle3.xml"/><Relationship Id="rId10" Type="http://schemas.openxmlformats.org/officeDocument/2006/relationships/slide" Target="slide14.xml"/><Relationship Id="rId4" Type="http://schemas.openxmlformats.org/officeDocument/2006/relationships/diagramLayout" Target="../diagrams/layout3.xml"/><Relationship Id="rId9" Type="http://schemas.openxmlformats.org/officeDocument/2006/relationships/image" Target="../media/image27.sv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4.xml"/><Relationship Id="rId11" Type="http://schemas.openxmlformats.org/officeDocument/2006/relationships/image" Target="../media/image27.svg"/><Relationship Id="rId5" Type="http://schemas.openxmlformats.org/officeDocument/2006/relationships/diagramQuickStyle" Target="../diagrams/quickStyle4.xml"/><Relationship Id="rId10" Type="http://schemas.openxmlformats.org/officeDocument/2006/relationships/image" Target="../media/image26.png"/><Relationship Id="rId4" Type="http://schemas.openxmlformats.org/officeDocument/2006/relationships/diagramLayout" Target="../diagrams/layout4.xml"/><Relationship Id="rId9" Type="http://schemas.openxmlformats.org/officeDocument/2006/relationships/slide" Target="slide2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5.xml"/><Relationship Id="rId11" Type="http://schemas.openxmlformats.org/officeDocument/2006/relationships/slide" Target="slide24.xml"/><Relationship Id="rId5" Type="http://schemas.openxmlformats.org/officeDocument/2006/relationships/diagramQuickStyle" Target="../diagrams/quickStyle5.xml"/><Relationship Id="rId10" Type="http://schemas.openxmlformats.org/officeDocument/2006/relationships/slide" Target="slide14.xml"/><Relationship Id="rId4" Type="http://schemas.openxmlformats.org/officeDocument/2006/relationships/diagramLayout" Target="../diagrams/layout5.xml"/><Relationship Id="rId9" Type="http://schemas.openxmlformats.org/officeDocument/2006/relationships/image" Target="../media/image27.sv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2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6.xml"/><Relationship Id="rId11" Type="http://schemas.openxmlformats.org/officeDocument/2006/relationships/image" Target="../media/image27.svg"/><Relationship Id="rId5" Type="http://schemas.openxmlformats.org/officeDocument/2006/relationships/diagramQuickStyle" Target="../diagrams/quickStyle6.xml"/><Relationship Id="rId10" Type="http://schemas.openxmlformats.org/officeDocument/2006/relationships/image" Target="../media/image26.png"/><Relationship Id="rId4" Type="http://schemas.openxmlformats.org/officeDocument/2006/relationships/diagramLayout" Target="../diagrams/layout6.xml"/><Relationship Id="rId9"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F0B3A-8229-4BC5-91F9-C56694FC85D8}"/>
              </a:ext>
            </a:extLst>
          </p:cNvPr>
          <p:cNvSpPr>
            <a:spLocks noGrp="1"/>
          </p:cNvSpPr>
          <p:nvPr>
            <p:ph type="ctrTitle"/>
          </p:nvPr>
        </p:nvSpPr>
        <p:spPr>
          <a:xfrm>
            <a:off x="150751" y="217836"/>
            <a:ext cx="10493406" cy="1349406"/>
          </a:xfrm>
        </p:spPr>
        <p:txBody>
          <a:bodyPr>
            <a:normAutofit/>
          </a:bodyPr>
          <a:lstStyle/>
          <a:p>
            <a:r>
              <a:rPr lang="en-US" sz="4800" dirty="0"/>
              <a:t>Biotechnology Outreach Education Center</a:t>
            </a:r>
            <a:br>
              <a:rPr lang="en-US" sz="7200" dirty="0"/>
            </a:br>
            <a:r>
              <a:rPr lang="en-US" sz="3200" dirty="0"/>
              <a:t>Office of Biotechnology</a:t>
            </a:r>
            <a:endParaRPr lang="en-US" dirty="0"/>
          </a:p>
        </p:txBody>
      </p:sp>
      <p:sp>
        <p:nvSpPr>
          <p:cNvPr id="3" name="Subtitle 2">
            <a:extLst>
              <a:ext uri="{FF2B5EF4-FFF2-40B4-BE49-F238E27FC236}">
                <a16:creationId xmlns:a16="http://schemas.microsoft.com/office/drawing/2014/main" id="{BA1058E3-8BDB-4CAA-B936-C3BDA45F2075}"/>
              </a:ext>
            </a:extLst>
          </p:cNvPr>
          <p:cNvSpPr>
            <a:spLocks noGrp="1"/>
          </p:cNvSpPr>
          <p:nvPr>
            <p:ph type="subTitle" idx="1"/>
          </p:nvPr>
        </p:nvSpPr>
        <p:spPr>
          <a:xfrm>
            <a:off x="1547843" y="1567242"/>
            <a:ext cx="9096315" cy="4083124"/>
          </a:xfrm>
        </p:spPr>
        <p:txBody>
          <a:bodyPr>
            <a:normAutofit/>
          </a:bodyPr>
          <a:lstStyle/>
          <a:p>
            <a:pPr algn="r"/>
            <a:endParaRPr lang="en-US" sz="5400" dirty="0">
              <a:solidFill>
                <a:srgbClr val="C00000"/>
              </a:solidFill>
              <a:latin typeface="Forte" panose="03060902040502070203" pitchFamily="66" charset="0"/>
            </a:endParaRPr>
          </a:p>
          <a:p>
            <a:pPr algn="r"/>
            <a:r>
              <a:rPr lang="en-US" sz="8700" dirty="0">
                <a:solidFill>
                  <a:srgbClr val="C00000"/>
                </a:solidFill>
                <a:latin typeface="Forte" panose="03060902040502070203" pitchFamily="66" charset="0"/>
              </a:rPr>
              <a:t>PCR Investigation</a:t>
            </a:r>
          </a:p>
          <a:p>
            <a:pPr algn="r"/>
            <a:r>
              <a:rPr lang="en-US" sz="5200" dirty="0"/>
              <a:t>Classroom Slides</a:t>
            </a:r>
          </a:p>
          <a:p>
            <a:pPr algn="r"/>
            <a:endParaRPr lang="en-US" sz="6000" dirty="0">
              <a:solidFill>
                <a:srgbClr val="C00000"/>
              </a:solidFill>
              <a:latin typeface="Forte" panose="03060902040502070203" pitchFamily="66" charset="0"/>
            </a:endParaRPr>
          </a:p>
          <a:p>
            <a:pPr algn="r"/>
            <a:endParaRPr lang="en-US" sz="6000" dirty="0">
              <a:solidFill>
                <a:srgbClr val="C00000"/>
              </a:solidFill>
              <a:latin typeface="Forte" panose="03060902040502070203" pitchFamily="66" charset="0"/>
            </a:endParaRPr>
          </a:p>
        </p:txBody>
      </p:sp>
      <p:pic>
        <p:nvPicPr>
          <p:cNvPr id="8" name="Picture 7">
            <a:extLst>
              <a:ext uri="{FF2B5EF4-FFF2-40B4-BE49-F238E27FC236}">
                <a16:creationId xmlns:a16="http://schemas.microsoft.com/office/drawing/2014/main" id="{818F907A-A7CB-4B94-AC39-E207A0625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751118"/>
            <a:ext cx="4660323" cy="3106882"/>
          </a:xfrm>
          <a:prstGeom prst="flowChartDelay">
            <a:avLst/>
          </a:prstGeom>
        </p:spPr>
      </p:pic>
    </p:spTree>
    <p:extLst>
      <p:ext uri="{BB962C8B-B14F-4D97-AF65-F5344CB8AC3E}">
        <p14:creationId xmlns:p14="http://schemas.microsoft.com/office/powerpoint/2010/main" val="213044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B81C1-106F-1CB1-9F6E-6FAA3DF86A37}"/>
              </a:ext>
            </a:extLst>
          </p:cNvPr>
          <p:cNvSpPr>
            <a:spLocks noGrp="1"/>
          </p:cNvSpPr>
          <p:nvPr>
            <p:ph type="title"/>
          </p:nvPr>
        </p:nvSpPr>
        <p:spPr/>
        <p:txBody>
          <a:bodyPr>
            <a:normAutofit fontScale="90000"/>
          </a:bodyPr>
          <a:lstStyle/>
          <a:p>
            <a:r>
              <a:rPr lang="en-US" dirty="0"/>
              <a:t>Step 3: </a:t>
            </a:r>
            <a:r>
              <a:rPr lang="en-US" b="1" dirty="0">
                <a:solidFill>
                  <a:srgbClr val="49BF64"/>
                </a:solidFill>
              </a:rPr>
              <a:t>Polymerase Chain Reaction</a:t>
            </a:r>
          </a:p>
        </p:txBody>
      </p:sp>
      <p:sp>
        <p:nvSpPr>
          <p:cNvPr id="3" name="Content Placeholder 2">
            <a:extLst>
              <a:ext uri="{FF2B5EF4-FFF2-40B4-BE49-F238E27FC236}">
                <a16:creationId xmlns:a16="http://schemas.microsoft.com/office/drawing/2014/main" id="{860D9BEF-15EA-F822-50A0-902DC2700031}"/>
              </a:ext>
            </a:extLst>
          </p:cNvPr>
          <p:cNvSpPr>
            <a:spLocks noGrp="1"/>
          </p:cNvSpPr>
          <p:nvPr>
            <p:ph idx="1"/>
          </p:nvPr>
        </p:nvSpPr>
        <p:spPr>
          <a:xfrm>
            <a:off x="838200" y="1825625"/>
            <a:ext cx="9873343" cy="4584506"/>
          </a:xfrm>
        </p:spPr>
        <p:txBody>
          <a:bodyPr>
            <a:normAutofit lnSpcReduction="10000"/>
          </a:bodyPr>
          <a:lstStyle/>
          <a:p>
            <a:pPr>
              <a:buClr>
                <a:schemeClr val="tx1"/>
              </a:buClr>
            </a:pPr>
            <a:r>
              <a:rPr lang="en-US" b="1" dirty="0">
                <a:solidFill>
                  <a:srgbClr val="49BF64"/>
                </a:solidFill>
              </a:rPr>
              <a:t>Polymerase Chain Reaction (PCR) </a:t>
            </a:r>
            <a:r>
              <a:rPr lang="en-US" dirty="0"/>
              <a:t>is the process of rapidly amplifying DNA. A successful PCR procedure can turn 2 copies of DNA into billions in just 2 hours!</a:t>
            </a:r>
          </a:p>
          <a:p>
            <a:r>
              <a:rPr lang="en-US" dirty="0"/>
              <a:t>PCR consists of three main steps:</a:t>
            </a:r>
          </a:p>
          <a:p>
            <a:pPr lvl="1">
              <a:buClr>
                <a:schemeClr val="tx1"/>
              </a:buClr>
            </a:pPr>
            <a:r>
              <a:rPr lang="en-US" b="1" dirty="0">
                <a:solidFill>
                  <a:srgbClr val="11C9AA"/>
                </a:solidFill>
              </a:rPr>
              <a:t>Denaturation: </a:t>
            </a:r>
            <a:r>
              <a:rPr lang="en-US" dirty="0"/>
              <a:t>The DNA double helix unravels, which allows primers to recognize their unique sequence on the template DNA.</a:t>
            </a:r>
          </a:p>
          <a:p>
            <a:pPr lvl="1">
              <a:buClr>
                <a:schemeClr val="tx1"/>
              </a:buClr>
            </a:pPr>
            <a:r>
              <a:rPr lang="en-US" b="1" dirty="0">
                <a:solidFill>
                  <a:srgbClr val="0DA6C5"/>
                </a:solidFill>
              </a:rPr>
              <a:t>Annealing:</a:t>
            </a:r>
            <a:r>
              <a:rPr lang="en-US" dirty="0">
                <a:solidFill>
                  <a:srgbClr val="9966FF"/>
                </a:solidFill>
              </a:rPr>
              <a:t> </a:t>
            </a:r>
            <a:r>
              <a:rPr lang="en-US" dirty="0"/>
              <a:t>Primers bind to their complementary sequences.</a:t>
            </a:r>
          </a:p>
          <a:p>
            <a:pPr lvl="1">
              <a:buClr>
                <a:schemeClr val="tx1"/>
              </a:buClr>
            </a:pPr>
            <a:r>
              <a:rPr lang="en-US" b="1" dirty="0">
                <a:solidFill>
                  <a:srgbClr val="5C84CC"/>
                </a:solidFill>
              </a:rPr>
              <a:t>Extension: </a:t>
            </a:r>
            <a:r>
              <a:rPr lang="en-US" dirty="0"/>
              <a:t>DNA polymerase builds off of the primer to create a new DNA strand.</a:t>
            </a:r>
          </a:p>
          <a:p>
            <a:pPr lvl="1">
              <a:buClr>
                <a:schemeClr val="tx1"/>
              </a:buClr>
            </a:pPr>
            <a:r>
              <a:rPr lang="en-US" dirty="0"/>
              <a:t>The process then repeats as many times as desired.</a:t>
            </a:r>
          </a:p>
          <a:p>
            <a:r>
              <a:rPr lang="en-US" dirty="0"/>
              <a:t>Each step is optimized at a specific temperature, which the thermocycler maintains.</a:t>
            </a:r>
          </a:p>
        </p:txBody>
      </p:sp>
      <p:pic>
        <p:nvPicPr>
          <p:cNvPr id="4" name="Graphic 3" descr="Arrow Right with solid fill">
            <a:hlinkClick r:id="" action="ppaction://hlinkshowjump?jump=nextslide"/>
            <a:extLst>
              <a:ext uri="{FF2B5EF4-FFF2-40B4-BE49-F238E27FC236}">
                <a16:creationId xmlns:a16="http://schemas.microsoft.com/office/drawing/2014/main" id="{6014F0E3-5E91-FF13-CF39-A7FC5DBF9D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97143" y="5984970"/>
            <a:ext cx="914400" cy="978483"/>
          </a:xfrm>
          <a:prstGeom prst="rect">
            <a:avLst/>
          </a:prstGeom>
        </p:spPr>
      </p:pic>
    </p:spTree>
    <p:extLst>
      <p:ext uri="{BB962C8B-B14F-4D97-AF65-F5344CB8AC3E}">
        <p14:creationId xmlns:p14="http://schemas.microsoft.com/office/powerpoint/2010/main" val="95496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71E70-AD94-F5A7-986B-E5FD6F8C5E53}"/>
              </a:ext>
            </a:extLst>
          </p:cNvPr>
          <p:cNvSpPr>
            <a:spLocks noGrp="1"/>
          </p:cNvSpPr>
          <p:nvPr>
            <p:ph type="title"/>
          </p:nvPr>
        </p:nvSpPr>
        <p:spPr/>
        <p:txBody>
          <a:bodyPr>
            <a:normAutofit fontScale="90000"/>
          </a:bodyPr>
          <a:lstStyle/>
          <a:p>
            <a:r>
              <a:rPr lang="en-US" dirty="0"/>
              <a:t>Step 3: </a:t>
            </a:r>
            <a:r>
              <a:rPr lang="en-US" b="1" dirty="0">
                <a:solidFill>
                  <a:srgbClr val="49BF64"/>
                </a:solidFill>
              </a:rPr>
              <a:t>Polymerase Chain Reaction</a:t>
            </a:r>
          </a:p>
        </p:txBody>
      </p:sp>
      <p:sp>
        <p:nvSpPr>
          <p:cNvPr id="3" name="Content Placeholder 2">
            <a:extLst>
              <a:ext uri="{FF2B5EF4-FFF2-40B4-BE49-F238E27FC236}">
                <a16:creationId xmlns:a16="http://schemas.microsoft.com/office/drawing/2014/main" id="{549D5008-935B-896D-1B88-81D0F65A4725}"/>
              </a:ext>
            </a:extLst>
          </p:cNvPr>
          <p:cNvSpPr>
            <a:spLocks noGrp="1"/>
          </p:cNvSpPr>
          <p:nvPr>
            <p:ph idx="1"/>
          </p:nvPr>
        </p:nvSpPr>
        <p:spPr>
          <a:xfrm>
            <a:off x="838200" y="1825625"/>
            <a:ext cx="9707217" cy="4351338"/>
          </a:xfrm>
        </p:spPr>
        <p:txBody>
          <a:bodyPr/>
          <a:lstStyle/>
          <a:p>
            <a:r>
              <a:rPr lang="en-US" dirty="0"/>
              <a:t>PCR is a </a:t>
            </a:r>
            <a:r>
              <a:rPr lang="en-US" b="1" dirty="0">
                <a:solidFill>
                  <a:srgbClr val="49BF64"/>
                </a:solidFill>
              </a:rPr>
              <a:t>revolutionary technology </a:t>
            </a:r>
            <a:r>
              <a:rPr lang="en-US" dirty="0"/>
              <a:t>that allows scientists to make billions of copies of DNA in a relatively short time.</a:t>
            </a:r>
          </a:p>
          <a:p>
            <a:r>
              <a:rPr lang="en-US" dirty="0"/>
              <a:t>This technique is used throughout </a:t>
            </a:r>
            <a:r>
              <a:rPr lang="en-US" b="1" dirty="0">
                <a:solidFill>
                  <a:srgbClr val="49BF64"/>
                </a:solidFill>
              </a:rPr>
              <a:t>biological research</a:t>
            </a:r>
            <a:r>
              <a:rPr lang="en-US" dirty="0"/>
              <a:t>, as well as in </a:t>
            </a:r>
            <a:r>
              <a:rPr lang="en-US" b="1" dirty="0">
                <a:solidFill>
                  <a:srgbClr val="49BF64"/>
                </a:solidFill>
              </a:rPr>
              <a:t>medical and forensic settings</a:t>
            </a:r>
            <a:r>
              <a:rPr lang="en-US" dirty="0"/>
              <a:t>.</a:t>
            </a:r>
          </a:p>
          <a:p>
            <a:r>
              <a:rPr lang="en-US" dirty="0"/>
              <a:t>PCR is also extensively used in </a:t>
            </a:r>
            <a:r>
              <a:rPr lang="en-US" b="1" dirty="0">
                <a:solidFill>
                  <a:srgbClr val="49BF64"/>
                </a:solidFill>
              </a:rPr>
              <a:t>biotechnology-oriented industries</a:t>
            </a:r>
            <a:r>
              <a:rPr lang="en-US" dirty="0"/>
              <a:t>.</a:t>
            </a:r>
          </a:p>
          <a:p>
            <a:r>
              <a:rPr lang="en-US" dirty="0"/>
              <a:t>PCR and gel electrophoresis allow students to </a:t>
            </a:r>
            <a:r>
              <a:rPr lang="en-US" b="1" dirty="0">
                <a:solidFill>
                  <a:srgbClr val="49BF64"/>
                </a:solidFill>
              </a:rPr>
              <a:t>visualize DNA and its replication</a:t>
            </a:r>
            <a:r>
              <a:rPr lang="en-US" dirty="0"/>
              <a:t>.</a:t>
            </a:r>
          </a:p>
        </p:txBody>
      </p:sp>
      <p:pic>
        <p:nvPicPr>
          <p:cNvPr id="4" name="Graphic 3" descr="Arrow Right with solid fill">
            <a:hlinkClick r:id="rId2" action="ppaction://hlinksldjump"/>
            <a:extLst>
              <a:ext uri="{FF2B5EF4-FFF2-40B4-BE49-F238E27FC236}">
                <a16:creationId xmlns:a16="http://schemas.microsoft.com/office/drawing/2014/main" id="{377E6D0A-628C-32E0-8550-A9860B8D28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0" y="6003633"/>
            <a:ext cx="914400" cy="978483"/>
          </a:xfrm>
          <a:prstGeom prst="rect">
            <a:avLst/>
          </a:prstGeom>
        </p:spPr>
      </p:pic>
      <p:sp>
        <p:nvSpPr>
          <p:cNvPr id="5" name="TextBox 4">
            <a:extLst>
              <a:ext uri="{FF2B5EF4-FFF2-40B4-BE49-F238E27FC236}">
                <a16:creationId xmlns:a16="http://schemas.microsoft.com/office/drawing/2014/main" id="{89D13FE0-8038-747C-1F3A-56E390D4418A}"/>
              </a:ext>
            </a:extLst>
          </p:cNvPr>
          <p:cNvSpPr txBox="1"/>
          <p:nvPr/>
        </p:nvSpPr>
        <p:spPr>
          <a:xfrm>
            <a:off x="914401" y="6274157"/>
            <a:ext cx="1987419" cy="400110"/>
          </a:xfrm>
          <a:prstGeom prst="rect">
            <a:avLst/>
          </a:prstGeom>
          <a:noFill/>
        </p:spPr>
        <p:txBody>
          <a:bodyPr wrap="square" rtlCol="0">
            <a:spAutoFit/>
          </a:bodyPr>
          <a:lstStyle/>
          <a:p>
            <a:r>
              <a:rPr lang="en-US" sz="2000" dirty="0"/>
              <a:t>Back to Overview</a:t>
            </a:r>
          </a:p>
        </p:txBody>
      </p:sp>
    </p:spTree>
    <p:extLst>
      <p:ext uri="{BB962C8B-B14F-4D97-AF65-F5344CB8AC3E}">
        <p14:creationId xmlns:p14="http://schemas.microsoft.com/office/powerpoint/2010/main" val="11721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A3E8E-06AA-06A6-352B-904BC2D66CE8}"/>
              </a:ext>
            </a:extLst>
          </p:cNvPr>
          <p:cNvSpPr>
            <a:spLocks noGrp="1"/>
          </p:cNvSpPr>
          <p:nvPr>
            <p:ph type="title"/>
          </p:nvPr>
        </p:nvSpPr>
        <p:spPr/>
        <p:txBody>
          <a:bodyPr/>
          <a:lstStyle/>
          <a:p>
            <a:r>
              <a:rPr lang="en-US" dirty="0"/>
              <a:t>Step 4: </a:t>
            </a:r>
            <a:r>
              <a:rPr lang="en-US" b="1" dirty="0">
                <a:solidFill>
                  <a:srgbClr val="34885A"/>
                </a:solidFill>
              </a:rPr>
              <a:t>Gel Electrophoresis</a:t>
            </a:r>
          </a:p>
        </p:txBody>
      </p:sp>
      <p:sp>
        <p:nvSpPr>
          <p:cNvPr id="3" name="Content Placeholder 2">
            <a:extLst>
              <a:ext uri="{FF2B5EF4-FFF2-40B4-BE49-F238E27FC236}">
                <a16:creationId xmlns:a16="http://schemas.microsoft.com/office/drawing/2014/main" id="{7735E5B6-7BD1-21FA-ACBC-34ACCEECD637}"/>
              </a:ext>
            </a:extLst>
          </p:cNvPr>
          <p:cNvSpPr>
            <a:spLocks noGrp="1"/>
          </p:cNvSpPr>
          <p:nvPr>
            <p:ph idx="1"/>
          </p:nvPr>
        </p:nvSpPr>
        <p:spPr>
          <a:xfrm>
            <a:off x="838199" y="1523415"/>
            <a:ext cx="9873343" cy="4351338"/>
          </a:xfrm>
        </p:spPr>
        <p:txBody>
          <a:bodyPr/>
          <a:lstStyle/>
          <a:p>
            <a:r>
              <a:rPr lang="en-US" dirty="0"/>
              <a:t>To perform </a:t>
            </a:r>
            <a:r>
              <a:rPr lang="en-US" b="1" dirty="0">
                <a:solidFill>
                  <a:srgbClr val="34885A"/>
                </a:solidFill>
              </a:rPr>
              <a:t>gel electrophoresis</a:t>
            </a:r>
            <a:r>
              <a:rPr lang="en-US" dirty="0"/>
              <a:t>, we use agarose gels.</a:t>
            </a:r>
          </a:p>
          <a:p>
            <a:pPr lvl="1"/>
            <a:r>
              <a:rPr lang="en-US" dirty="0"/>
              <a:t>The agarose polysaccharides create a thick matrix within the gels, which makes it easier for smaller DNA molecules to travel than large ones.</a:t>
            </a:r>
          </a:p>
          <a:p>
            <a:r>
              <a:rPr lang="en-US" dirty="0"/>
              <a:t>By applying a negative charge at one end of the gel, the negatively charged DNA is repulsed and “runs” down the gel.</a:t>
            </a:r>
          </a:p>
          <a:p>
            <a:r>
              <a:rPr lang="en-US" dirty="0"/>
              <a:t>In addition to our samples, we will use a DNA ladder consisting of bands of a known DNA size. This allows us to estimate the length of our DNA bands.</a:t>
            </a:r>
          </a:p>
        </p:txBody>
      </p:sp>
      <p:sp>
        <p:nvSpPr>
          <p:cNvPr id="4" name="Cube 3">
            <a:extLst>
              <a:ext uri="{FF2B5EF4-FFF2-40B4-BE49-F238E27FC236}">
                <a16:creationId xmlns:a16="http://schemas.microsoft.com/office/drawing/2014/main" id="{1182A04F-B462-DF2D-781F-C9867B67CD31}"/>
              </a:ext>
            </a:extLst>
          </p:cNvPr>
          <p:cNvSpPr/>
          <p:nvPr/>
        </p:nvSpPr>
        <p:spPr>
          <a:xfrm>
            <a:off x="2489803" y="4943317"/>
            <a:ext cx="5644560" cy="1622295"/>
          </a:xfrm>
          <a:prstGeom prst="cube">
            <a:avLst>
              <a:gd name="adj" fmla="val 3876"/>
            </a:avLst>
          </a:prstGeom>
          <a:solidFill>
            <a:schemeClr val="bg1">
              <a:lumMod val="9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be 4">
            <a:extLst>
              <a:ext uri="{FF2B5EF4-FFF2-40B4-BE49-F238E27FC236}">
                <a16:creationId xmlns:a16="http://schemas.microsoft.com/office/drawing/2014/main" id="{E6CCC209-55DF-5A24-E3DA-B427372C8C6F}"/>
              </a:ext>
            </a:extLst>
          </p:cNvPr>
          <p:cNvSpPr/>
          <p:nvPr/>
        </p:nvSpPr>
        <p:spPr>
          <a:xfrm>
            <a:off x="2602385" y="5077597"/>
            <a:ext cx="237761" cy="219952"/>
          </a:xfrm>
          <a:prstGeom prst="cube">
            <a:avLst>
              <a:gd name="adj" fmla="val 2411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be 5">
            <a:extLst>
              <a:ext uri="{FF2B5EF4-FFF2-40B4-BE49-F238E27FC236}">
                <a16:creationId xmlns:a16="http://schemas.microsoft.com/office/drawing/2014/main" id="{B476EB74-C88C-06C7-230C-EDD8B1DFB184}"/>
              </a:ext>
            </a:extLst>
          </p:cNvPr>
          <p:cNvSpPr/>
          <p:nvPr/>
        </p:nvSpPr>
        <p:spPr>
          <a:xfrm>
            <a:off x="2602385" y="5457348"/>
            <a:ext cx="237761" cy="219952"/>
          </a:xfrm>
          <a:prstGeom prst="cube">
            <a:avLst>
              <a:gd name="adj" fmla="val 2411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a:extLst>
              <a:ext uri="{FF2B5EF4-FFF2-40B4-BE49-F238E27FC236}">
                <a16:creationId xmlns:a16="http://schemas.microsoft.com/office/drawing/2014/main" id="{6E828511-3505-F65F-B354-0E941915A659}"/>
              </a:ext>
            </a:extLst>
          </p:cNvPr>
          <p:cNvSpPr/>
          <p:nvPr/>
        </p:nvSpPr>
        <p:spPr>
          <a:xfrm>
            <a:off x="2602385" y="5836490"/>
            <a:ext cx="237761" cy="219952"/>
          </a:xfrm>
          <a:prstGeom prst="cube">
            <a:avLst>
              <a:gd name="adj" fmla="val 2411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be 7">
            <a:extLst>
              <a:ext uri="{FF2B5EF4-FFF2-40B4-BE49-F238E27FC236}">
                <a16:creationId xmlns:a16="http://schemas.microsoft.com/office/drawing/2014/main" id="{82A1D8BA-8A50-95E7-A49C-466C48BC89C9}"/>
              </a:ext>
            </a:extLst>
          </p:cNvPr>
          <p:cNvSpPr/>
          <p:nvPr/>
        </p:nvSpPr>
        <p:spPr>
          <a:xfrm>
            <a:off x="2602385" y="6209558"/>
            <a:ext cx="237761" cy="219952"/>
          </a:xfrm>
          <a:prstGeom prst="cube">
            <a:avLst>
              <a:gd name="adj" fmla="val 2411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067F3092-B623-B973-4150-D3AF716EED39}"/>
              </a:ext>
            </a:extLst>
          </p:cNvPr>
          <p:cNvCxnSpPr>
            <a:cxnSpLocks/>
          </p:cNvCxnSpPr>
          <p:nvPr/>
        </p:nvCxnSpPr>
        <p:spPr>
          <a:xfrm>
            <a:off x="2938877" y="5940197"/>
            <a:ext cx="4010958" cy="6269"/>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BB04CAD8-76C3-E0D7-3BE4-BE1D5C3D422C}"/>
              </a:ext>
            </a:extLst>
          </p:cNvPr>
          <p:cNvCxnSpPr>
            <a:cxnSpLocks/>
          </p:cNvCxnSpPr>
          <p:nvPr/>
        </p:nvCxnSpPr>
        <p:spPr>
          <a:xfrm>
            <a:off x="2938877" y="5181188"/>
            <a:ext cx="4010958" cy="6385"/>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2E3D4CD0-B043-562A-F3F8-8FB61B588DA7}"/>
              </a:ext>
            </a:extLst>
          </p:cNvPr>
          <p:cNvSpPr txBox="1"/>
          <p:nvPr/>
        </p:nvSpPr>
        <p:spPr>
          <a:xfrm>
            <a:off x="8210903" y="5606940"/>
            <a:ext cx="341432" cy="369332"/>
          </a:xfrm>
          <a:prstGeom prst="rect">
            <a:avLst/>
          </a:prstGeom>
          <a:noFill/>
        </p:spPr>
        <p:txBody>
          <a:bodyPr wrap="square" rtlCol="0">
            <a:spAutoFit/>
          </a:bodyPr>
          <a:lstStyle/>
          <a:p>
            <a:pPr algn="ctr"/>
            <a:endParaRPr lang="en-US" dirty="0"/>
          </a:p>
        </p:txBody>
      </p:sp>
      <p:cxnSp>
        <p:nvCxnSpPr>
          <p:cNvPr id="101" name="Straight Arrow Connector 100">
            <a:extLst>
              <a:ext uri="{FF2B5EF4-FFF2-40B4-BE49-F238E27FC236}">
                <a16:creationId xmlns:a16="http://schemas.microsoft.com/office/drawing/2014/main" id="{2B0D8057-9DD7-5FB3-AAF5-B88B708C329E}"/>
              </a:ext>
            </a:extLst>
          </p:cNvPr>
          <p:cNvCxnSpPr>
            <a:cxnSpLocks/>
          </p:cNvCxnSpPr>
          <p:nvPr/>
        </p:nvCxnSpPr>
        <p:spPr>
          <a:xfrm>
            <a:off x="2938877" y="6328838"/>
            <a:ext cx="4440167" cy="0"/>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612094BA-26FF-4C4C-A20F-8D55B891E4EC}"/>
              </a:ext>
            </a:extLst>
          </p:cNvPr>
          <p:cNvCxnSpPr>
            <a:cxnSpLocks/>
          </p:cNvCxnSpPr>
          <p:nvPr/>
        </p:nvCxnSpPr>
        <p:spPr>
          <a:xfrm>
            <a:off x="2938877" y="5567324"/>
            <a:ext cx="2443416" cy="0"/>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9" name="Rectangle 108">
            <a:extLst>
              <a:ext uri="{FF2B5EF4-FFF2-40B4-BE49-F238E27FC236}">
                <a16:creationId xmlns:a16="http://schemas.microsoft.com/office/drawing/2014/main" id="{9F907258-9FA5-C0FB-9BEF-E97A1BA50044}"/>
              </a:ext>
            </a:extLst>
          </p:cNvPr>
          <p:cNvSpPr/>
          <p:nvPr/>
        </p:nvSpPr>
        <p:spPr>
          <a:xfrm>
            <a:off x="2938877" y="5437543"/>
            <a:ext cx="65314" cy="236773"/>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D928A0F9-CFBC-6D41-FF58-211FDD3F443D}"/>
              </a:ext>
            </a:extLst>
          </p:cNvPr>
          <p:cNvSpPr/>
          <p:nvPr/>
        </p:nvSpPr>
        <p:spPr>
          <a:xfrm>
            <a:off x="2943192" y="5067903"/>
            <a:ext cx="65314" cy="236773"/>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87C2DBDF-E8C2-44E4-454B-507F7B7615C4}"/>
              </a:ext>
            </a:extLst>
          </p:cNvPr>
          <p:cNvSpPr/>
          <p:nvPr/>
        </p:nvSpPr>
        <p:spPr>
          <a:xfrm>
            <a:off x="2938877" y="5855292"/>
            <a:ext cx="65314" cy="236773"/>
          </a:xfrm>
          <a:prstGeom prst="rect">
            <a:avLst/>
          </a:prstGeom>
          <a:solidFill>
            <a:srgbClr val="34885A"/>
          </a:solidFill>
          <a:ln>
            <a:solidFill>
              <a:srgbClr val="348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6D93A9C6-FDA4-1C55-EC4D-E86F5D651157}"/>
              </a:ext>
            </a:extLst>
          </p:cNvPr>
          <p:cNvSpPr/>
          <p:nvPr/>
        </p:nvSpPr>
        <p:spPr>
          <a:xfrm>
            <a:off x="2944806" y="5075785"/>
            <a:ext cx="65314" cy="236773"/>
          </a:xfrm>
          <a:prstGeom prst="rect">
            <a:avLst/>
          </a:prstGeom>
          <a:solidFill>
            <a:srgbClr val="34885A"/>
          </a:solidFill>
          <a:ln>
            <a:solidFill>
              <a:srgbClr val="348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325F0AEB-69E0-8DEF-2D2A-453541444005}"/>
              </a:ext>
            </a:extLst>
          </p:cNvPr>
          <p:cNvSpPr/>
          <p:nvPr/>
        </p:nvSpPr>
        <p:spPr>
          <a:xfrm>
            <a:off x="2938877" y="6241397"/>
            <a:ext cx="65314" cy="236773"/>
          </a:xfrm>
          <a:prstGeom prst="rect">
            <a:avLst/>
          </a:prstGeom>
          <a:solidFill>
            <a:srgbClr val="34885A"/>
          </a:solidFill>
          <a:ln>
            <a:solidFill>
              <a:srgbClr val="348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6D0F2D03-0354-28E2-E41B-0060FFF00469}"/>
              </a:ext>
            </a:extLst>
          </p:cNvPr>
          <p:cNvSpPr/>
          <p:nvPr/>
        </p:nvSpPr>
        <p:spPr>
          <a:xfrm>
            <a:off x="2937861" y="6232887"/>
            <a:ext cx="65314" cy="236773"/>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8B170556-4A57-591F-264E-8909F2BA43DF}"/>
              </a:ext>
            </a:extLst>
          </p:cNvPr>
          <p:cNvSpPr/>
          <p:nvPr/>
        </p:nvSpPr>
        <p:spPr>
          <a:xfrm>
            <a:off x="2931839" y="6222669"/>
            <a:ext cx="65314" cy="268612"/>
          </a:xfrm>
          <a:prstGeom prst="rect">
            <a:avLst/>
          </a:prstGeom>
          <a:solidFill>
            <a:schemeClr val="accent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C709E0FF-5BCC-2919-A48E-4BC3B72F8542}"/>
              </a:ext>
            </a:extLst>
          </p:cNvPr>
          <p:cNvSpPr/>
          <p:nvPr/>
        </p:nvSpPr>
        <p:spPr>
          <a:xfrm>
            <a:off x="2938110" y="6219111"/>
            <a:ext cx="69030" cy="275518"/>
          </a:xfrm>
          <a:prstGeom prst="rect">
            <a:avLst/>
          </a:prstGeom>
          <a:solidFill>
            <a:schemeClr val="accent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AAFD2B9A-A22A-62B4-6477-38B4AB5819D3}"/>
              </a:ext>
            </a:extLst>
          </p:cNvPr>
          <p:cNvSpPr/>
          <p:nvPr/>
        </p:nvSpPr>
        <p:spPr>
          <a:xfrm>
            <a:off x="2937861" y="6208707"/>
            <a:ext cx="65314" cy="270314"/>
          </a:xfrm>
          <a:prstGeom prst="rect">
            <a:avLst/>
          </a:prstGeom>
          <a:solidFill>
            <a:schemeClr val="accent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18DC4566-5408-D32A-F4C8-95C94EA7EAFA}"/>
              </a:ext>
            </a:extLst>
          </p:cNvPr>
          <p:cNvSpPr/>
          <p:nvPr/>
        </p:nvSpPr>
        <p:spPr>
          <a:xfrm>
            <a:off x="2943515" y="6232887"/>
            <a:ext cx="56864" cy="257155"/>
          </a:xfrm>
          <a:prstGeom prst="rect">
            <a:avLst/>
          </a:prstGeom>
          <a:solidFill>
            <a:schemeClr val="accent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FEAE8134-1EB3-9227-3B41-D71D6B4D08F8}"/>
              </a:ext>
            </a:extLst>
          </p:cNvPr>
          <p:cNvSpPr/>
          <p:nvPr/>
        </p:nvSpPr>
        <p:spPr>
          <a:xfrm>
            <a:off x="2943057" y="6218394"/>
            <a:ext cx="65314" cy="270315"/>
          </a:xfrm>
          <a:prstGeom prst="rect">
            <a:avLst/>
          </a:prstGeom>
          <a:solidFill>
            <a:schemeClr val="accent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080D1A38-A454-1F1F-AEB1-9B725D2749B0}"/>
              </a:ext>
            </a:extLst>
          </p:cNvPr>
          <p:cNvSpPr/>
          <p:nvPr/>
        </p:nvSpPr>
        <p:spPr>
          <a:xfrm>
            <a:off x="2938582" y="6216539"/>
            <a:ext cx="69030" cy="268612"/>
          </a:xfrm>
          <a:prstGeom prst="rect">
            <a:avLst/>
          </a:prstGeom>
          <a:solidFill>
            <a:schemeClr val="accent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4" name="Graphic 123" descr="Add with solid fill">
            <a:extLst>
              <a:ext uri="{FF2B5EF4-FFF2-40B4-BE49-F238E27FC236}">
                <a16:creationId xmlns:a16="http://schemas.microsoft.com/office/drawing/2014/main" id="{788B3758-DD7D-3663-FCDB-80F712E902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7868" y="5545171"/>
            <a:ext cx="491199" cy="491199"/>
          </a:xfrm>
          <a:prstGeom prst="rect">
            <a:avLst/>
          </a:prstGeom>
        </p:spPr>
      </p:pic>
      <p:sp>
        <p:nvSpPr>
          <p:cNvPr id="125" name="Rectangle 124">
            <a:extLst>
              <a:ext uri="{FF2B5EF4-FFF2-40B4-BE49-F238E27FC236}">
                <a16:creationId xmlns:a16="http://schemas.microsoft.com/office/drawing/2014/main" id="{01BA33CC-186C-4E79-93C7-18FB374A569B}"/>
              </a:ext>
            </a:extLst>
          </p:cNvPr>
          <p:cNvSpPr/>
          <p:nvPr/>
        </p:nvSpPr>
        <p:spPr>
          <a:xfrm>
            <a:off x="1823357" y="5767910"/>
            <a:ext cx="447305" cy="45719"/>
          </a:xfrm>
          <a:prstGeom prst="rect">
            <a:avLst/>
          </a:prstGeom>
          <a:solidFill>
            <a:srgbClr val="34885A"/>
          </a:solidFill>
          <a:ln>
            <a:solidFill>
              <a:srgbClr val="348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885A"/>
              </a:solidFill>
            </a:endParaRPr>
          </a:p>
        </p:txBody>
      </p:sp>
      <p:pic>
        <p:nvPicPr>
          <p:cNvPr id="28" name="Graphic 27" descr="Arrow Right with solid fill">
            <a:hlinkClick r:id="" action="ppaction://hlinkshowjump?jump=nextslide"/>
            <a:extLst>
              <a:ext uri="{FF2B5EF4-FFF2-40B4-BE49-F238E27FC236}">
                <a16:creationId xmlns:a16="http://schemas.microsoft.com/office/drawing/2014/main" id="{6586781B-165F-F626-2C5D-B48A5718A61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97143" y="5984970"/>
            <a:ext cx="914400" cy="978483"/>
          </a:xfrm>
          <a:prstGeom prst="rect">
            <a:avLst/>
          </a:prstGeom>
        </p:spPr>
      </p:pic>
      <p:pic>
        <p:nvPicPr>
          <p:cNvPr id="10" name="Graphic 9" descr="Power with solid fill">
            <a:extLst>
              <a:ext uri="{FF2B5EF4-FFF2-40B4-BE49-F238E27FC236}">
                <a16:creationId xmlns:a16="http://schemas.microsoft.com/office/drawing/2014/main" id="{8C1FAE89-7C26-F6C4-4348-D98171B8FA5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2698" y="5401254"/>
            <a:ext cx="779029" cy="779029"/>
          </a:xfrm>
          <a:prstGeom prst="rect">
            <a:avLst/>
          </a:prstGeom>
        </p:spPr>
      </p:pic>
      <p:sp>
        <p:nvSpPr>
          <p:cNvPr id="11" name="TextBox 10">
            <a:extLst>
              <a:ext uri="{FF2B5EF4-FFF2-40B4-BE49-F238E27FC236}">
                <a16:creationId xmlns:a16="http://schemas.microsoft.com/office/drawing/2014/main" id="{F2102D20-09A9-A41A-0A81-A754AC7F51BD}"/>
              </a:ext>
            </a:extLst>
          </p:cNvPr>
          <p:cNvSpPr txBox="1"/>
          <p:nvPr/>
        </p:nvSpPr>
        <p:spPr>
          <a:xfrm>
            <a:off x="253763" y="6144172"/>
            <a:ext cx="1528221" cy="369332"/>
          </a:xfrm>
          <a:prstGeom prst="rect">
            <a:avLst/>
          </a:prstGeom>
          <a:noFill/>
        </p:spPr>
        <p:txBody>
          <a:bodyPr wrap="square" rtlCol="0">
            <a:spAutoFit/>
          </a:bodyPr>
          <a:lstStyle/>
          <a:p>
            <a:pPr algn="ctr"/>
            <a:r>
              <a:rPr lang="en-US" dirty="0"/>
              <a:t>Click to run</a:t>
            </a:r>
          </a:p>
        </p:txBody>
      </p:sp>
    </p:spTree>
    <p:extLst>
      <p:ext uri="{BB962C8B-B14F-4D97-AF65-F5344CB8AC3E}">
        <p14:creationId xmlns:p14="http://schemas.microsoft.com/office/powerpoint/2010/main" val="378615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2.08333E-7 -3.7037E-6 L 0.18633 0.00093 " pathEditMode="relative" rAng="0" ptsTypes="AA">
                                      <p:cBhvr>
                                        <p:cTn id="6" dur="6500" fill="hold"/>
                                        <p:tgtEl>
                                          <p:spTgt spid="109"/>
                                        </p:tgtEl>
                                        <p:attrNameLst>
                                          <p:attrName>ppt_x</p:attrName>
                                          <p:attrName>ppt_y</p:attrName>
                                        </p:attrNameLst>
                                      </p:cBhvr>
                                      <p:rCtr x="9310" y="46"/>
                                    </p:animMotion>
                                  </p:childTnLst>
                                </p:cTn>
                              </p:par>
                              <p:par>
                                <p:cTn id="7" presetID="63" presetClass="path" presetSubtype="0" accel="50000" decel="50000" fill="hold" grpId="0" nodeType="withEffect">
                                  <p:stCondLst>
                                    <p:cond delay="0"/>
                                  </p:stCondLst>
                                  <p:childTnLst>
                                    <p:animMotion origin="layout" path="M 2.08333E-7 -4.81481E-6 L 0.30951 -0.00393 " pathEditMode="relative" rAng="0" ptsTypes="AA">
                                      <p:cBhvr>
                                        <p:cTn id="8" dur="6500" fill="hold"/>
                                        <p:tgtEl>
                                          <p:spTgt spid="112"/>
                                        </p:tgtEl>
                                        <p:attrNameLst>
                                          <p:attrName>ppt_x</p:attrName>
                                          <p:attrName>ppt_y</p:attrName>
                                        </p:attrNameLst>
                                      </p:cBhvr>
                                      <p:rCtr x="15469" y="-208"/>
                                    </p:animMotion>
                                  </p:childTnLst>
                                </p:cTn>
                              </p:par>
                              <p:par>
                                <p:cTn id="9" presetID="63" presetClass="path" presetSubtype="0" accel="50000" decel="50000" fill="hold" grpId="0" nodeType="withEffect">
                                  <p:stCondLst>
                                    <p:cond delay="0"/>
                                  </p:stCondLst>
                                  <p:childTnLst>
                                    <p:animMotion origin="layout" path="M -6.25E-7 4.07407E-6 L 0.31133 -0.00186 " pathEditMode="relative" rAng="0" ptsTypes="AA">
                                      <p:cBhvr>
                                        <p:cTn id="10" dur="6500" fill="hold"/>
                                        <p:tgtEl>
                                          <p:spTgt spid="113"/>
                                        </p:tgtEl>
                                        <p:attrNameLst>
                                          <p:attrName>ppt_x</p:attrName>
                                          <p:attrName>ppt_y</p:attrName>
                                        </p:attrNameLst>
                                      </p:cBhvr>
                                      <p:rCtr x="15560" y="-93"/>
                                    </p:animMotion>
                                  </p:childTnLst>
                                </p:cTn>
                              </p:par>
                              <p:par>
                                <p:cTn id="11" presetID="63" presetClass="path" presetSubtype="0" accel="50000" decel="50000" fill="hold" grpId="0" nodeType="withEffect">
                                  <p:stCondLst>
                                    <p:cond delay="0"/>
                                  </p:stCondLst>
                                  <p:childTnLst>
                                    <p:animMotion origin="layout" path="M 2.08333E-7 4.07407E-6 L 0.18802 -0.00116 " pathEditMode="relative" rAng="0" ptsTypes="AA">
                                      <p:cBhvr>
                                        <p:cTn id="12" dur="6500" fill="hold"/>
                                        <p:tgtEl>
                                          <p:spTgt spid="115"/>
                                        </p:tgtEl>
                                        <p:attrNameLst>
                                          <p:attrName>ppt_x</p:attrName>
                                          <p:attrName>ppt_y</p:attrName>
                                        </p:attrNameLst>
                                      </p:cBhvr>
                                      <p:rCtr x="9401" y="-69"/>
                                    </p:animMotion>
                                  </p:childTnLst>
                                </p:cTn>
                              </p:par>
                              <p:par>
                                <p:cTn id="13" presetID="63" presetClass="path" presetSubtype="0" accel="50000" decel="50000" fill="hold" grpId="0" nodeType="withEffect">
                                  <p:stCondLst>
                                    <p:cond delay="0"/>
                                  </p:stCondLst>
                                  <p:childTnLst>
                                    <p:animMotion origin="layout" path="M -4.16667E-7 1.11022E-16 L 0.18633 0.00093 " pathEditMode="relative" rAng="0" ptsTypes="AA">
                                      <p:cBhvr>
                                        <p:cTn id="14" dur="6500" fill="hold"/>
                                        <p:tgtEl>
                                          <p:spTgt spid="111"/>
                                        </p:tgtEl>
                                        <p:attrNameLst>
                                          <p:attrName>ppt_x</p:attrName>
                                          <p:attrName>ppt_y</p:attrName>
                                        </p:attrNameLst>
                                      </p:cBhvr>
                                      <p:rCtr x="9310" y="46"/>
                                    </p:animMotion>
                                  </p:childTnLst>
                                </p:cTn>
                              </p:par>
                              <p:par>
                                <p:cTn id="15" presetID="63" presetClass="path" presetSubtype="0" accel="50000" decel="50000" fill="hold" grpId="0" nodeType="withEffect">
                                  <p:stCondLst>
                                    <p:cond delay="0"/>
                                  </p:stCondLst>
                                  <p:childTnLst>
                                    <p:animMotion origin="layout" path="M 2.08333E-7 -0.00115 L 0.30716 -0.00578 " pathEditMode="relative" rAng="0" ptsTypes="AA">
                                      <p:cBhvr>
                                        <p:cTn id="16" dur="6500" fill="hold"/>
                                        <p:tgtEl>
                                          <p:spTgt spid="114"/>
                                        </p:tgtEl>
                                        <p:attrNameLst>
                                          <p:attrName>ppt_x</p:attrName>
                                          <p:attrName>ppt_y</p:attrName>
                                        </p:attrNameLst>
                                      </p:cBhvr>
                                      <p:rCtr x="15352" y="-231"/>
                                    </p:animMotion>
                                  </p:childTnLst>
                                </p:cTn>
                              </p:par>
                              <p:par>
                                <p:cTn id="17" presetID="63" presetClass="path" presetSubtype="0" accel="50000" decel="50000" fill="hold" grpId="0" nodeType="withEffect">
                                  <p:stCondLst>
                                    <p:cond delay="0"/>
                                  </p:stCondLst>
                                  <p:childTnLst>
                                    <p:animMotion origin="layout" path="M 1.04167E-6 -1.85185E-6 L 0.04336 -0.0044 " pathEditMode="relative" rAng="0" ptsTypes="AA">
                                      <p:cBhvr>
                                        <p:cTn id="18" dur="6500" fill="hold"/>
                                        <p:tgtEl>
                                          <p:spTgt spid="117"/>
                                        </p:tgtEl>
                                        <p:attrNameLst>
                                          <p:attrName>ppt_x</p:attrName>
                                          <p:attrName>ppt_y</p:attrName>
                                        </p:attrNameLst>
                                      </p:cBhvr>
                                      <p:rCtr x="2161" y="-231"/>
                                    </p:animMotion>
                                  </p:childTnLst>
                                </p:cTn>
                              </p:par>
                              <p:par>
                                <p:cTn id="19" presetID="63" presetClass="path" presetSubtype="0" accel="50000" decel="50000" fill="hold" grpId="0" nodeType="withEffect">
                                  <p:stCondLst>
                                    <p:cond delay="0"/>
                                  </p:stCondLst>
                                  <p:childTnLst>
                                    <p:animMotion origin="layout" path="M 2.77556E-17 -1.85185E-6 L 0.09284 -0.00509 " pathEditMode="relative" rAng="0" ptsTypes="AA">
                                      <p:cBhvr>
                                        <p:cTn id="20" dur="6500" fill="hold"/>
                                        <p:tgtEl>
                                          <p:spTgt spid="118"/>
                                        </p:tgtEl>
                                        <p:attrNameLst>
                                          <p:attrName>ppt_x</p:attrName>
                                          <p:attrName>ppt_y</p:attrName>
                                        </p:attrNameLst>
                                      </p:cBhvr>
                                      <p:rCtr x="4635" y="-255"/>
                                    </p:animMotion>
                                  </p:childTnLst>
                                </p:cTn>
                              </p:par>
                              <p:par>
                                <p:cTn id="21" presetID="63" presetClass="path" presetSubtype="0" accel="50000" decel="50000" fill="hold" grpId="0" nodeType="withEffect">
                                  <p:stCondLst>
                                    <p:cond delay="0"/>
                                  </p:stCondLst>
                                  <p:childTnLst>
                                    <p:animMotion origin="layout" path="M 2.08333E-7 0 L 0.14479 -0.00625 " pathEditMode="relative" rAng="0" ptsTypes="AA">
                                      <p:cBhvr>
                                        <p:cTn id="22" dur="6500" fill="hold"/>
                                        <p:tgtEl>
                                          <p:spTgt spid="119"/>
                                        </p:tgtEl>
                                        <p:attrNameLst>
                                          <p:attrName>ppt_x</p:attrName>
                                          <p:attrName>ppt_y</p:attrName>
                                        </p:attrNameLst>
                                      </p:cBhvr>
                                      <p:rCtr x="7240" y="-324"/>
                                    </p:animMotion>
                                  </p:childTnLst>
                                </p:cTn>
                              </p:par>
                              <p:par>
                                <p:cTn id="23" presetID="63" presetClass="path" presetSubtype="0" accel="50000" decel="50000" fill="hold" grpId="0" nodeType="withEffect">
                                  <p:stCondLst>
                                    <p:cond delay="0"/>
                                  </p:stCondLst>
                                  <p:childTnLst>
                                    <p:animMotion origin="layout" path="M 2.77556E-17 3.7037E-6 L 0.22214 -0.00186 " pathEditMode="relative" rAng="0" ptsTypes="AA">
                                      <p:cBhvr>
                                        <p:cTn id="24" dur="6500" fill="hold"/>
                                        <p:tgtEl>
                                          <p:spTgt spid="120"/>
                                        </p:tgtEl>
                                        <p:attrNameLst>
                                          <p:attrName>ppt_x</p:attrName>
                                          <p:attrName>ppt_y</p:attrName>
                                        </p:attrNameLst>
                                      </p:cBhvr>
                                      <p:rCtr x="11107" y="-93"/>
                                    </p:animMotion>
                                  </p:childTnLst>
                                </p:cTn>
                              </p:par>
                              <p:par>
                                <p:cTn id="25" presetID="63" presetClass="path" presetSubtype="0" accel="50000" decel="50000" fill="hold" grpId="0" nodeType="withEffect">
                                  <p:stCondLst>
                                    <p:cond delay="0"/>
                                  </p:stCondLst>
                                  <p:childTnLst>
                                    <p:animMotion origin="layout" path="M -4.16667E-7 1.11111E-6 L 0.2681 0.00023 " pathEditMode="relative" rAng="0" ptsTypes="AA">
                                      <p:cBhvr>
                                        <p:cTn id="26" dur="6500" fill="hold"/>
                                        <p:tgtEl>
                                          <p:spTgt spid="121"/>
                                        </p:tgtEl>
                                        <p:attrNameLst>
                                          <p:attrName>ppt_x</p:attrName>
                                          <p:attrName>ppt_y</p:attrName>
                                        </p:attrNameLst>
                                      </p:cBhvr>
                                      <p:rCtr x="13398" y="0"/>
                                    </p:animMotion>
                                  </p:childTnLst>
                                </p:cTn>
                              </p:par>
                              <p:par>
                                <p:cTn id="27" presetID="63" presetClass="path" presetSubtype="0" accel="50000" decel="50000" fill="hold" grpId="0" nodeType="withEffect">
                                  <p:stCondLst>
                                    <p:cond delay="0"/>
                                  </p:stCondLst>
                                  <p:childTnLst>
                                    <p:animMotion origin="layout" path="M -2.08333E-7 4.07407E-6 L 0.34076 -0.00649 " pathEditMode="relative" rAng="0" ptsTypes="AA">
                                      <p:cBhvr>
                                        <p:cTn id="28" dur="6500" fill="hold"/>
                                        <p:tgtEl>
                                          <p:spTgt spid="122"/>
                                        </p:tgtEl>
                                        <p:attrNameLst>
                                          <p:attrName>ppt_x</p:attrName>
                                          <p:attrName>ppt_y</p:attrName>
                                        </p:attrNameLst>
                                      </p:cBhvr>
                                      <p:rCtr x="17031" y="-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11" grpId="0" animBg="1"/>
      <p:bldP spid="112" grpId="0" animBg="1"/>
      <p:bldP spid="113" grpId="0" animBg="1"/>
      <p:bldP spid="114" grpId="0" animBg="1"/>
      <p:bldP spid="115" grpId="0" animBg="1"/>
      <p:bldP spid="117" grpId="0" animBg="1"/>
      <p:bldP spid="118" grpId="0" animBg="1"/>
      <p:bldP spid="119" grpId="0" animBg="1"/>
      <p:bldP spid="120" grpId="0" animBg="1"/>
      <p:bldP spid="121" grpId="0" animBg="1"/>
      <p:bldP spid="1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87287-4DAF-842D-43E4-C4D2CA4813BC}"/>
              </a:ext>
            </a:extLst>
          </p:cNvPr>
          <p:cNvSpPr>
            <a:spLocks noGrp="1"/>
          </p:cNvSpPr>
          <p:nvPr>
            <p:ph type="title"/>
          </p:nvPr>
        </p:nvSpPr>
        <p:spPr/>
        <p:txBody>
          <a:bodyPr/>
          <a:lstStyle/>
          <a:p>
            <a:r>
              <a:rPr lang="en-US" dirty="0"/>
              <a:t>Step 4: </a:t>
            </a:r>
            <a:r>
              <a:rPr lang="en-US" b="1" dirty="0">
                <a:solidFill>
                  <a:srgbClr val="34885A"/>
                </a:solidFill>
              </a:rPr>
              <a:t>Gel Electrophoresis</a:t>
            </a:r>
          </a:p>
        </p:txBody>
      </p:sp>
      <p:pic>
        <p:nvPicPr>
          <p:cNvPr id="5" name="Picture 4" descr="Text&#10;&#10;Description automatically generated with medium confidence">
            <a:extLst>
              <a:ext uri="{FF2B5EF4-FFF2-40B4-BE49-F238E27FC236}">
                <a16:creationId xmlns:a16="http://schemas.microsoft.com/office/drawing/2014/main" id="{43ACBCDE-B8F1-9832-DAD2-CFFD774BB90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41000"/>
                    </a14:imgEffect>
                    <a14:imgEffect>
                      <a14:brightnessContrast bright="6000" contrast="22000"/>
                    </a14:imgEffect>
                  </a14:imgLayer>
                </a14:imgProps>
              </a:ext>
              <a:ext uri="{28A0092B-C50C-407E-A947-70E740481C1C}">
                <a14:useLocalDpi xmlns:a14="http://schemas.microsoft.com/office/drawing/2010/main" val="0"/>
              </a:ext>
            </a:extLst>
          </a:blip>
          <a:stretch>
            <a:fillRect/>
          </a:stretch>
        </p:blipFill>
        <p:spPr>
          <a:xfrm>
            <a:off x="4670943" y="1690688"/>
            <a:ext cx="5430505" cy="4474735"/>
          </a:xfrm>
          <a:prstGeom prst="rect">
            <a:avLst/>
          </a:prstGeom>
        </p:spPr>
      </p:pic>
      <p:sp>
        <p:nvSpPr>
          <p:cNvPr id="6" name="TextBox 5">
            <a:extLst>
              <a:ext uri="{FF2B5EF4-FFF2-40B4-BE49-F238E27FC236}">
                <a16:creationId xmlns:a16="http://schemas.microsoft.com/office/drawing/2014/main" id="{011586E4-E99A-33E1-F7FA-A05386DD7BF0}"/>
              </a:ext>
            </a:extLst>
          </p:cNvPr>
          <p:cNvSpPr txBox="1"/>
          <p:nvPr/>
        </p:nvSpPr>
        <p:spPr>
          <a:xfrm>
            <a:off x="4670944" y="6165423"/>
            <a:ext cx="5430504" cy="577081"/>
          </a:xfrm>
          <a:prstGeom prst="rect">
            <a:avLst/>
          </a:prstGeom>
          <a:noFill/>
        </p:spPr>
        <p:txBody>
          <a:bodyPr wrap="square" rtlCol="0">
            <a:spAutoFit/>
          </a:bodyPr>
          <a:lstStyle/>
          <a:p>
            <a:r>
              <a:rPr lang="en-US" sz="1050" b="0" i="0" dirty="0">
                <a:solidFill>
                  <a:srgbClr val="303030"/>
                </a:solidFill>
                <a:effectLst/>
                <a:latin typeface="Roboto" panose="020B0604020202020204" pitchFamily="2" charset="0"/>
              </a:rPr>
              <a:t>Yasin, Salem R. et al. “Alu DNA Polymorphism of Human Tissue Plasminogen Activator (tPA) Gene in Diabetic Jordanian Patients.” </a:t>
            </a:r>
            <a:r>
              <a:rPr lang="en-US" sz="1050" b="0" i="1" dirty="0">
                <a:solidFill>
                  <a:srgbClr val="303030"/>
                </a:solidFill>
                <a:effectLst/>
                <a:latin typeface="Roboto" panose="020B0604020202020204" pitchFamily="2" charset="0"/>
              </a:rPr>
              <a:t>Iranian biomedical journal</a:t>
            </a:r>
            <a:r>
              <a:rPr lang="en-US" sz="1050" b="0" i="0" dirty="0">
                <a:solidFill>
                  <a:srgbClr val="303030"/>
                </a:solidFill>
                <a:effectLst/>
                <a:latin typeface="Roboto" panose="020B0604020202020204" pitchFamily="2" charset="0"/>
              </a:rPr>
              <a:t> vol. 23,6 (2019): 423-8. doi:10.29252/ibj.23.6.423</a:t>
            </a:r>
            <a:endParaRPr lang="en-US" sz="1050" dirty="0"/>
          </a:p>
        </p:txBody>
      </p:sp>
      <p:sp>
        <p:nvSpPr>
          <p:cNvPr id="8" name="TextBox 7">
            <a:extLst>
              <a:ext uri="{FF2B5EF4-FFF2-40B4-BE49-F238E27FC236}">
                <a16:creationId xmlns:a16="http://schemas.microsoft.com/office/drawing/2014/main" id="{54B59773-50F8-37C7-57F2-ED09EE985A92}"/>
              </a:ext>
            </a:extLst>
          </p:cNvPr>
          <p:cNvSpPr txBox="1"/>
          <p:nvPr/>
        </p:nvSpPr>
        <p:spPr>
          <a:xfrm>
            <a:off x="5298336" y="1382911"/>
            <a:ext cx="823964" cy="307777"/>
          </a:xfrm>
          <a:prstGeom prst="rect">
            <a:avLst/>
          </a:prstGeom>
          <a:noFill/>
          <a:ln>
            <a:solidFill>
              <a:schemeClr val="tx1"/>
            </a:solidFill>
          </a:ln>
        </p:spPr>
        <p:txBody>
          <a:bodyPr wrap="square" rtlCol="0">
            <a:spAutoFit/>
          </a:bodyPr>
          <a:lstStyle/>
          <a:p>
            <a:pPr algn="ctr"/>
            <a:r>
              <a:rPr lang="en-US" sz="1400" dirty="0"/>
              <a:t>Ladder</a:t>
            </a:r>
          </a:p>
        </p:txBody>
      </p:sp>
      <p:sp>
        <p:nvSpPr>
          <p:cNvPr id="9" name="TextBox 8">
            <a:extLst>
              <a:ext uri="{FF2B5EF4-FFF2-40B4-BE49-F238E27FC236}">
                <a16:creationId xmlns:a16="http://schemas.microsoft.com/office/drawing/2014/main" id="{1B25CF87-592A-C75C-5624-1C35E416A8C7}"/>
              </a:ext>
            </a:extLst>
          </p:cNvPr>
          <p:cNvSpPr txBox="1"/>
          <p:nvPr/>
        </p:nvSpPr>
        <p:spPr>
          <a:xfrm>
            <a:off x="6382459" y="1382911"/>
            <a:ext cx="823964" cy="307777"/>
          </a:xfrm>
          <a:prstGeom prst="rect">
            <a:avLst/>
          </a:prstGeom>
          <a:noFill/>
          <a:ln>
            <a:solidFill>
              <a:schemeClr val="tx1"/>
            </a:solidFill>
          </a:ln>
        </p:spPr>
        <p:txBody>
          <a:bodyPr wrap="square" rtlCol="0">
            <a:spAutoFit/>
          </a:bodyPr>
          <a:lstStyle/>
          <a:p>
            <a:pPr algn="ctr"/>
            <a:r>
              <a:rPr lang="en-US" sz="1400" dirty="0"/>
              <a:t>Alu -/-</a:t>
            </a:r>
          </a:p>
        </p:txBody>
      </p:sp>
      <p:sp>
        <p:nvSpPr>
          <p:cNvPr id="10" name="TextBox 9">
            <a:extLst>
              <a:ext uri="{FF2B5EF4-FFF2-40B4-BE49-F238E27FC236}">
                <a16:creationId xmlns:a16="http://schemas.microsoft.com/office/drawing/2014/main" id="{4453F342-FA92-F739-00A9-870D8B65EF77}"/>
              </a:ext>
            </a:extLst>
          </p:cNvPr>
          <p:cNvSpPr txBox="1"/>
          <p:nvPr/>
        </p:nvSpPr>
        <p:spPr>
          <a:xfrm>
            <a:off x="7466582" y="1382911"/>
            <a:ext cx="823964" cy="307777"/>
          </a:xfrm>
          <a:prstGeom prst="rect">
            <a:avLst/>
          </a:prstGeom>
          <a:noFill/>
          <a:ln>
            <a:solidFill>
              <a:schemeClr val="tx1"/>
            </a:solidFill>
          </a:ln>
        </p:spPr>
        <p:txBody>
          <a:bodyPr wrap="square" rtlCol="0">
            <a:spAutoFit/>
          </a:bodyPr>
          <a:lstStyle/>
          <a:p>
            <a:pPr algn="ctr"/>
            <a:r>
              <a:rPr lang="en-US" sz="1400" dirty="0"/>
              <a:t>Alu +/+</a:t>
            </a:r>
          </a:p>
        </p:txBody>
      </p:sp>
      <p:sp>
        <p:nvSpPr>
          <p:cNvPr id="11" name="TextBox 10">
            <a:extLst>
              <a:ext uri="{FF2B5EF4-FFF2-40B4-BE49-F238E27FC236}">
                <a16:creationId xmlns:a16="http://schemas.microsoft.com/office/drawing/2014/main" id="{5603F422-FB8E-B1EF-988F-21A47613C2AB}"/>
              </a:ext>
            </a:extLst>
          </p:cNvPr>
          <p:cNvSpPr txBox="1"/>
          <p:nvPr/>
        </p:nvSpPr>
        <p:spPr>
          <a:xfrm>
            <a:off x="8550705" y="1382910"/>
            <a:ext cx="823964" cy="307777"/>
          </a:xfrm>
          <a:prstGeom prst="rect">
            <a:avLst/>
          </a:prstGeom>
          <a:noFill/>
          <a:ln>
            <a:solidFill>
              <a:schemeClr val="tx1"/>
            </a:solidFill>
          </a:ln>
        </p:spPr>
        <p:txBody>
          <a:bodyPr wrap="square" rtlCol="0">
            <a:spAutoFit/>
          </a:bodyPr>
          <a:lstStyle/>
          <a:p>
            <a:pPr algn="ctr"/>
            <a:r>
              <a:rPr lang="en-US" sz="1400" dirty="0"/>
              <a:t>Alu +/-</a:t>
            </a:r>
          </a:p>
        </p:txBody>
      </p:sp>
      <p:pic>
        <p:nvPicPr>
          <p:cNvPr id="12" name="Graphic 11" descr="Arrow Right with solid fill">
            <a:hlinkClick r:id="rId5" action="ppaction://hlinksldjump"/>
            <a:extLst>
              <a:ext uri="{FF2B5EF4-FFF2-40B4-BE49-F238E27FC236}">
                <a16:creationId xmlns:a16="http://schemas.microsoft.com/office/drawing/2014/main" id="{6E84FE66-4A4F-AED3-088C-569434DF448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0" y="6003633"/>
            <a:ext cx="914400" cy="978483"/>
          </a:xfrm>
          <a:prstGeom prst="rect">
            <a:avLst/>
          </a:prstGeom>
        </p:spPr>
      </p:pic>
      <p:sp>
        <p:nvSpPr>
          <p:cNvPr id="13" name="TextBox 12">
            <a:extLst>
              <a:ext uri="{FF2B5EF4-FFF2-40B4-BE49-F238E27FC236}">
                <a16:creationId xmlns:a16="http://schemas.microsoft.com/office/drawing/2014/main" id="{096856BA-E08F-B5B5-DA93-26E66333730F}"/>
              </a:ext>
            </a:extLst>
          </p:cNvPr>
          <p:cNvSpPr txBox="1"/>
          <p:nvPr/>
        </p:nvSpPr>
        <p:spPr>
          <a:xfrm>
            <a:off x="914401" y="6274157"/>
            <a:ext cx="1987419" cy="400110"/>
          </a:xfrm>
          <a:prstGeom prst="rect">
            <a:avLst/>
          </a:prstGeom>
          <a:noFill/>
        </p:spPr>
        <p:txBody>
          <a:bodyPr wrap="square" rtlCol="0">
            <a:spAutoFit/>
          </a:bodyPr>
          <a:lstStyle/>
          <a:p>
            <a:r>
              <a:rPr lang="en-US" sz="2000" dirty="0"/>
              <a:t>Back to Overview</a:t>
            </a:r>
          </a:p>
        </p:txBody>
      </p:sp>
      <p:sp>
        <p:nvSpPr>
          <p:cNvPr id="3" name="TextBox 2">
            <a:extLst>
              <a:ext uri="{FF2B5EF4-FFF2-40B4-BE49-F238E27FC236}">
                <a16:creationId xmlns:a16="http://schemas.microsoft.com/office/drawing/2014/main" id="{63147A61-F692-5F5B-F05F-BF112EAF7ADA}"/>
              </a:ext>
            </a:extLst>
          </p:cNvPr>
          <p:cNvSpPr txBox="1"/>
          <p:nvPr/>
        </p:nvSpPr>
        <p:spPr>
          <a:xfrm>
            <a:off x="839595" y="2404561"/>
            <a:ext cx="3572584"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gel to the left shows a set of example results from amplifying and running Alu gene products. Note that the band length is different than expected for our experiment.</a:t>
            </a:r>
          </a:p>
        </p:txBody>
      </p:sp>
    </p:spTree>
    <p:extLst>
      <p:ext uri="{BB962C8B-B14F-4D97-AF65-F5344CB8AC3E}">
        <p14:creationId xmlns:p14="http://schemas.microsoft.com/office/powerpoint/2010/main" val="263733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B287830-8043-CD73-52E5-87458BDFE036}"/>
              </a:ext>
            </a:extLst>
          </p:cNvPr>
          <p:cNvGraphicFramePr/>
          <p:nvPr>
            <p:extLst>
              <p:ext uri="{D42A27DB-BD31-4B8C-83A1-F6EECF244321}">
                <p14:modId xmlns:p14="http://schemas.microsoft.com/office/powerpoint/2010/main" val="1268301991"/>
              </p:ext>
            </p:extLst>
          </p:nvPr>
        </p:nvGraphicFramePr>
        <p:xfrm>
          <a:off x="293297" y="2052735"/>
          <a:ext cx="10315609" cy="4128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ECE3466-7A78-1BB3-A3BE-F685DC5ECE9B}"/>
              </a:ext>
            </a:extLst>
          </p:cNvPr>
          <p:cNvSpPr txBox="1"/>
          <p:nvPr/>
        </p:nvSpPr>
        <p:spPr>
          <a:xfrm>
            <a:off x="1755809" y="452297"/>
            <a:ext cx="7092005" cy="1785104"/>
          </a:xfrm>
          <a:prstGeom prst="rect">
            <a:avLst/>
          </a:prstGeom>
          <a:noFill/>
        </p:spPr>
        <p:txBody>
          <a:bodyPr wrap="none" rtlCol="0">
            <a:spAutoFit/>
          </a:bodyPr>
          <a:lstStyle/>
          <a:p>
            <a:pPr algn="ctr"/>
            <a:r>
              <a:rPr lang="en-US" sz="6600" dirty="0">
                <a:solidFill>
                  <a:srgbClr val="C00000"/>
                </a:solidFill>
                <a:effectLst>
                  <a:outerShdw blurRad="60007" dist="200025" dir="15000000" sy="30000" kx="-1800000" algn="bl" rotWithShape="0">
                    <a:prstClr val="black">
                      <a:alpha val="32000"/>
                    </a:prstClr>
                  </a:outerShdw>
                </a:effectLst>
                <a:latin typeface="Modern Love" panose="04090805081005020601" pitchFamily="82" charset="0"/>
              </a:rPr>
              <a:t>PCR Investigation</a:t>
            </a:r>
          </a:p>
          <a:p>
            <a:pPr algn="ctr"/>
            <a:r>
              <a:rPr lang="en-US" sz="4400" b="1" dirty="0">
                <a:effectLst>
                  <a:outerShdw blurRad="60007" dist="200025" dir="15000000" sy="30000" kx="-1800000" algn="bl" rotWithShape="0">
                    <a:prstClr val="black">
                      <a:alpha val="32000"/>
                    </a:prstClr>
                  </a:outerShdw>
                </a:effectLst>
              </a:rPr>
              <a:t>Procedure Overview</a:t>
            </a:r>
          </a:p>
        </p:txBody>
      </p:sp>
      <p:pic>
        <p:nvPicPr>
          <p:cNvPr id="4" name="Graphic 3" descr="Arrow Straight">
            <a:extLst>
              <a:ext uri="{FF2B5EF4-FFF2-40B4-BE49-F238E27FC236}">
                <a16:creationId xmlns:a16="http://schemas.microsoft.com/office/drawing/2014/main" id="{92CF818D-79DD-C701-690A-E610253060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400000">
            <a:off x="718577" y="5224742"/>
            <a:ext cx="1280160" cy="128016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grpSp>
        <p:nvGrpSpPr>
          <p:cNvPr id="8" name="Group 7">
            <a:extLst>
              <a:ext uri="{FF2B5EF4-FFF2-40B4-BE49-F238E27FC236}">
                <a16:creationId xmlns:a16="http://schemas.microsoft.com/office/drawing/2014/main" id="{259094FD-F678-4799-93A9-E4AF4AB197C4}"/>
              </a:ext>
            </a:extLst>
          </p:cNvPr>
          <p:cNvGrpSpPr/>
          <p:nvPr/>
        </p:nvGrpSpPr>
        <p:grpSpPr>
          <a:xfrm>
            <a:off x="3211860" y="6067448"/>
            <a:ext cx="4478481" cy="676509"/>
            <a:chOff x="2768130" y="1741662"/>
            <a:chExt cx="2076996" cy="1613576"/>
          </a:xfrm>
          <a:solidFill>
            <a:srgbClr val="001086"/>
          </a:solidFill>
        </p:grpSpPr>
        <p:sp>
          <p:nvSpPr>
            <p:cNvPr id="9" name="Rectangle: Rounded Corners 8">
              <a:hlinkClick r:id="rId10" action="ppaction://hlinksldjump"/>
              <a:extLst>
                <a:ext uri="{FF2B5EF4-FFF2-40B4-BE49-F238E27FC236}">
                  <a16:creationId xmlns:a16="http://schemas.microsoft.com/office/drawing/2014/main" id="{F804A83F-B36A-BCC5-3291-B97254A32454}"/>
                </a:ext>
              </a:extLst>
            </p:cNvPr>
            <p:cNvSpPr/>
            <p:nvPr/>
          </p:nvSpPr>
          <p:spPr>
            <a:xfrm>
              <a:off x="2768130" y="1741662"/>
              <a:ext cx="2076996" cy="161357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5">
                <a:hueOff val="-2252848"/>
                <a:satOff val="-5806"/>
                <a:lumOff val="-3922"/>
                <a:alphaOff val="0"/>
              </a:schemeClr>
            </a:effectRef>
            <a:fontRef idx="minor">
              <a:schemeClr val="lt1"/>
            </a:fontRef>
          </p:style>
        </p:sp>
        <p:sp>
          <p:nvSpPr>
            <p:cNvPr id="10" name="Rectangle: Rounded Corners 4">
              <a:hlinkClick r:id="rId11" action="ppaction://hlinksldjump"/>
              <a:extLst>
                <a:ext uri="{FF2B5EF4-FFF2-40B4-BE49-F238E27FC236}">
                  <a16:creationId xmlns:a16="http://schemas.microsoft.com/office/drawing/2014/main" id="{D995434C-9621-B1DC-2E15-940A93047A1A}"/>
                </a:ext>
              </a:extLst>
            </p:cNvPr>
            <p:cNvSpPr txBox="1"/>
            <p:nvPr/>
          </p:nvSpPr>
          <p:spPr>
            <a:xfrm>
              <a:off x="2815390" y="1788921"/>
              <a:ext cx="1982476" cy="151905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1" algn="ctr" defTabSz="711200">
                <a:lnSpc>
                  <a:spcPct val="90000"/>
                </a:lnSpc>
                <a:spcBef>
                  <a:spcPct val="0"/>
                </a:spcBef>
                <a:spcAft>
                  <a:spcPct val="15000"/>
                </a:spcAft>
              </a:pPr>
              <a:r>
                <a:rPr lang="en-US" sz="3600" b="1" kern="1200" dirty="0"/>
                <a:t>Review Questions</a:t>
              </a:r>
            </a:p>
          </p:txBody>
        </p:sp>
      </p:grpSp>
    </p:spTree>
    <p:extLst>
      <p:ext uri="{BB962C8B-B14F-4D97-AF65-F5344CB8AC3E}">
        <p14:creationId xmlns:p14="http://schemas.microsoft.com/office/powerpoint/2010/main" val="199547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6DF7C-413F-1FF6-1C37-ADE6D9C9EEE7}"/>
              </a:ext>
            </a:extLst>
          </p:cNvPr>
          <p:cNvSpPr>
            <a:spLocks noGrp="1"/>
          </p:cNvSpPr>
          <p:nvPr>
            <p:ph type="title"/>
          </p:nvPr>
        </p:nvSpPr>
        <p:spPr/>
        <p:txBody>
          <a:bodyPr/>
          <a:lstStyle/>
          <a:p>
            <a:r>
              <a:rPr lang="en-US" dirty="0"/>
              <a:t>Step 1: </a:t>
            </a:r>
            <a:r>
              <a:rPr lang="en-US" b="1" dirty="0">
                <a:solidFill>
                  <a:schemeClr val="accent5"/>
                </a:solidFill>
              </a:rPr>
              <a:t>Cell Collection</a:t>
            </a:r>
          </a:p>
        </p:txBody>
      </p:sp>
      <p:sp>
        <p:nvSpPr>
          <p:cNvPr id="3" name="Content Placeholder 2">
            <a:extLst>
              <a:ext uri="{FF2B5EF4-FFF2-40B4-BE49-F238E27FC236}">
                <a16:creationId xmlns:a16="http://schemas.microsoft.com/office/drawing/2014/main" id="{9B2AFDD2-034F-D816-2447-DA9196BA5E55}"/>
              </a:ext>
            </a:extLst>
          </p:cNvPr>
          <p:cNvSpPr>
            <a:spLocks noGrp="1"/>
          </p:cNvSpPr>
          <p:nvPr>
            <p:ph idx="1"/>
          </p:nvPr>
        </p:nvSpPr>
        <p:spPr/>
        <p:txBody>
          <a:bodyPr>
            <a:normAutofit/>
          </a:bodyPr>
          <a:lstStyle/>
          <a:p>
            <a:r>
              <a:rPr lang="en-US" dirty="0"/>
              <a:t>With a </a:t>
            </a:r>
            <a:r>
              <a:rPr lang="en-US" b="1" dirty="0">
                <a:solidFill>
                  <a:schemeClr val="accent5"/>
                </a:solidFill>
              </a:rPr>
              <a:t>sterile toothpick</a:t>
            </a:r>
            <a:r>
              <a:rPr lang="en-US" dirty="0"/>
              <a:t>, gently scrape the inside of your cheek about 5 times.</a:t>
            </a:r>
          </a:p>
          <a:p>
            <a:r>
              <a:rPr lang="en-US" dirty="0"/>
              <a:t>Swirl the toothpick gently in the </a:t>
            </a:r>
            <a:r>
              <a:rPr lang="en-US" b="1" dirty="0">
                <a:solidFill>
                  <a:schemeClr val="accent5"/>
                </a:solidFill>
              </a:rPr>
              <a:t>X-Tract™ buffer tube</a:t>
            </a:r>
            <a:r>
              <a:rPr lang="en-US" dirty="0"/>
              <a:t>. Label tube.</a:t>
            </a:r>
          </a:p>
          <a:p>
            <a:r>
              <a:rPr lang="en-US" dirty="0"/>
              <a:t>Incubate at </a:t>
            </a:r>
            <a:r>
              <a:rPr lang="en-US" b="1" dirty="0">
                <a:solidFill>
                  <a:schemeClr val="accent5"/>
                </a:solidFill>
              </a:rPr>
              <a:t>95°C</a:t>
            </a:r>
            <a:r>
              <a:rPr lang="en-US" dirty="0"/>
              <a:t> for </a:t>
            </a:r>
            <a:r>
              <a:rPr lang="en-US" b="1" dirty="0">
                <a:solidFill>
                  <a:schemeClr val="accent5"/>
                </a:solidFill>
              </a:rPr>
              <a:t>10 minutes </a:t>
            </a:r>
            <a:r>
              <a:rPr lang="en-US" dirty="0"/>
              <a:t>using the mini16 </a:t>
            </a:r>
            <a:r>
              <a:rPr lang="en-US" dirty="0" err="1"/>
              <a:t>miniPCR</a:t>
            </a:r>
            <a:r>
              <a:rPr lang="en-US" dirty="0"/>
              <a:t>® thermal cycler. Refer to Part 3 on Page 7 to find out more about using the </a:t>
            </a:r>
            <a:r>
              <a:rPr lang="en-US" dirty="0" err="1"/>
              <a:t>miniPCR</a:t>
            </a:r>
            <a:r>
              <a:rPr lang="en-US" dirty="0"/>
              <a:t>® system.</a:t>
            </a:r>
          </a:p>
          <a:p>
            <a:r>
              <a:rPr lang="en-US" dirty="0"/>
              <a:t>Spin the tube at </a:t>
            </a:r>
            <a:r>
              <a:rPr lang="en-US" b="1" dirty="0">
                <a:solidFill>
                  <a:schemeClr val="accent5"/>
                </a:solidFill>
              </a:rPr>
              <a:t>5000rpm</a:t>
            </a:r>
            <a:r>
              <a:rPr lang="en-US" dirty="0"/>
              <a:t> to create the pellet of cell debris. The pellet will be small and faint at the bottom of the tube.</a:t>
            </a:r>
          </a:p>
          <a:p>
            <a:r>
              <a:rPr lang="en-US" dirty="0"/>
              <a:t>Keep </a:t>
            </a:r>
            <a:r>
              <a:rPr lang="en-US" b="1" dirty="0">
                <a:solidFill>
                  <a:schemeClr val="accent5"/>
                </a:solidFill>
              </a:rPr>
              <a:t>on ice/refrigerated </a:t>
            </a:r>
            <a:r>
              <a:rPr lang="en-US" dirty="0"/>
              <a:t>until Step 2.</a:t>
            </a:r>
          </a:p>
          <a:p>
            <a:pPr marL="457200" lvl="1" indent="0">
              <a:buNone/>
            </a:pPr>
            <a:endParaRPr lang="en-US" dirty="0"/>
          </a:p>
        </p:txBody>
      </p:sp>
      <p:pic>
        <p:nvPicPr>
          <p:cNvPr id="5" name="Graphic 4" descr="Arrow Right with solid fill">
            <a:hlinkClick r:id="" action="ppaction://hlinkshowjump?jump=nextslide"/>
            <a:extLst>
              <a:ext uri="{FF2B5EF4-FFF2-40B4-BE49-F238E27FC236}">
                <a16:creationId xmlns:a16="http://schemas.microsoft.com/office/drawing/2014/main" id="{35712190-BB80-C332-D8D7-CEFDE39A30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0" y="6003633"/>
            <a:ext cx="914400" cy="978483"/>
          </a:xfrm>
          <a:prstGeom prst="rect">
            <a:avLst/>
          </a:prstGeom>
        </p:spPr>
      </p:pic>
      <p:sp>
        <p:nvSpPr>
          <p:cNvPr id="6" name="TextBox 5">
            <a:extLst>
              <a:ext uri="{FF2B5EF4-FFF2-40B4-BE49-F238E27FC236}">
                <a16:creationId xmlns:a16="http://schemas.microsoft.com/office/drawing/2014/main" id="{F389688A-6F0E-6822-2BB7-11E8C69E441A}"/>
              </a:ext>
            </a:extLst>
          </p:cNvPr>
          <p:cNvSpPr txBox="1"/>
          <p:nvPr/>
        </p:nvSpPr>
        <p:spPr>
          <a:xfrm>
            <a:off x="914401" y="6274157"/>
            <a:ext cx="1987419" cy="400110"/>
          </a:xfrm>
          <a:prstGeom prst="rect">
            <a:avLst/>
          </a:prstGeom>
          <a:noFill/>
        </p:spPr>
        <p:txBody>
          <a:bodyPr wrap="square" rtlCol="0">
            <a:spAutoFit/>
          </a:bodyPr>
          <a:lstStyle/>
          <a:p>
            <a:r>
              <a:rPr lang="en-US" sz="2000" dirty="0"/>
              <a:t>Back to Overview</a:t>
            </a:r>
          </a:p>
        </p:txBody>
      </p:sp>
    </p:spTree>
    <p:extLst>
      <p:ext uri="{BB962C8B-B14F-4D97-AF65-F5344CB8AC3E}">
        <p14:creationId xmlns:p14="http://schemas.microsoft.com/office/powerpoint/2010/main" val="326219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B287830-8043-CD73-52E5-87458BDFE036}"/>
              </a:ext>
            </a:extLst>
          </p:cNvPr>
          <p:cNvGraphicFramePr/>
          <p:nvPr>
            <p:extLst>
              <p:ext uri="{D42A27DB-BD31-4B8C-83A1-F6EECF244321}">
                <p14:modId xmlns:p14="http://schemas.microsoft.com/office/powerpoint/2010/main" val="769473557"/>
              </p:ext>
            </p:extLst>
          </p:nvPr>
        </p:nvGraphicFramePr>
        <p:xfrm>
          <a:off x="293297" y="2052735"/>
          <a:ext cx="10315609" cy="4128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ECE3466-7A78-1BB3-A3BE-F685DC5ECE9B}"/>
              </a:ext>
            </a:extLst>
          </p:cNvPr>
          <p:cNvSpPr txBox="1"/>
          <p:nvPr/>
        </p:nvSpPr>
        <p:spPr>
          <a:xfrm>
            <a:off x="1755809" y="452297"/>
            <a:ext cx="7092005" cy="1785104"/>
          </a:xfrm>
          <a:prstGeom prst="rect">
            <a:avLst/>
          </a:prstGeom>
          <a:noFill/>
        </p:spPr>
        <p:txBody>
          <a:bodyPr wrap="none" rtlCol="0">
            <a:spAutoFit/>
          </a:bodyPr>
          <a:lstStyle/>
          <a:p>
            <a:pPr algn="ctr"/>
            <a:r>
              <a:rPr lang="en-US" sz="6600" dirty="0">
                <a:solidFill>
                  <a:srgbClr val="C00000"/>
                </a:solidFill>
                <a:effectLst>
                  <a:outerShdw blurRad="60007" dist="200025" dir="15000000" sy="30000" kx="-1800000" algn="bl" rotWithShape="0">
                    <a:prstClr val="black">
                      <a:alpha val="32000"/>
                    </a:prstClr>
                  </a:outerShdw>
                </a:effectLst>
                <a:latin typeface="Modern Love" panose="04090805081005020601" pitchFamily="82" charset="0"/>
              </a:rPr>
              <a:t>PCR Investigation</a:t>
            </a:r>
          </a:p>
          <a:p>
            <a:pPr algn="ctr"/>
            <a:r>
              <a:rPr lang="en-US" sz="4400" b="1" dirty="0">
                <a:effectLst>
                  <a:outerShdw blurRad="60007" dist="200025" dir="15000000" sy="30000" kx="-1800000" algn="bl" rotWithShape="0">
                    <a:prstClr val="black">
                      <a:alpha val="32000"/>
                    </a:prstClr>
                  </a:outerShdw>
                </a:effectLst>
              </a:rPr>
              <a:t>Procedure Overview</a:t>
            </a:r>
          </a:p>
        </p:txBody>
      </p:sp>
      <p:pic>
        <p:nvPicPr>
          <p:cNvPr id="4" name="Graphic 3" descr="Arrow Straight">
            <a:extLst>
              <a:ext uri="{FF2B5EF4-FFF2-40B4-BE49-F238E27FC236}">
                <a16:creationId xmlns:a16="http://schemas.microsoft.com/office/drawing/2014/main" id="{F8EEA435-6A9D-85D2-779A-08BE2A1C37A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400000">
            <a:off x="3511613" y="5016091"/>
            <a:ext cx="1051356" cy="105135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grpSp>
        <p:nvGrpSpPr>
          <p:cNvPr id="8" name="Group 7">
            <a:extLst>
              <a:ext uri="{FF2B5EF4-FFF2-40B4-BE49-F238E27FC236}">
                <a16:creationId xmlns:a16="http://schemas.microsoft.com/office/drawing/2014/main" id="{9CB36E52-9FCA-3102-C74F-486117FCBDB2}"/>
              </a:ext>
            </a:extLst>
          </p:cNvPr>
          <p:cNvGrpSpPr/>
          <p:nvPr/>
        </p:nvGrpSpPr>
        <p:grpSpPr>
          <a:xfrm>
            <a:off x="3211860" y="6067448"/>
            <a:ext cx="4478481" cy="676509"/>
            <a:chOff x="2768130" y="1741662"/>
            <a:chExt cx="2076996" cy="1613576"/>
          </a:xfrm>
          <a:solidFill>
            <a:srgbClr val="001086"/>
          </a:solidFill>
        </p:grpSpPr>
        <p:sp>
          <p:nvSpPr>
            <p:cNvPr id="9" name="Rectangle: Rounded Corners 8">
              <a:hlinkClick r:id="rId10" action="ppaction://hlinksldjump"/>
              <a:extLst>
                <a:ext uri="{FF2B5EF4-FFF2-40B4-BE49-F238E27FC236}">
                  <a16:creationId xmlns:a16="http://schemas.microsoft.com/office/drawing/2014/main" id="{9E4AA87E-4657-7839-E464-F7A6A48074DD}"/>
                </a:ext>
              </a:extLst>
            </p:cNvPr>
            <p:cNvSpPr/>
            <p:nvPr/>
          </p:nvSpPr>
          <p:spPr>
            <a:xfrm>
              <a:off x="2768130" y="1741662"/>
              <a:ext cx="2076996" cy="161357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5">
                <a:hueOff val="-2252848"/>
                <a:satOff val="-5806"/>
                <a:lumOff val="-3922"/>
                <a:alphaOff val="0"/>
              </a:schemeClr>
            </a:effectRef>
            <a:fontRef idx="minor">
              <a:schemeClr val="lt1"/>
            </a:fontRef>
          </p:style>
        </p:sp>
        <p:sp>
          <p:nvSpPr>
            <p:cNvPr id="10" name="Rectangle: Rounded Corners 4">
              <a:hlinkClick r:id="rId11" action="ppaction://hlinksldjump"/>
              <a:extLst>
                <a:ext uri="{FF2B5EF4-FFF2-40B4-BE49-F238E27FC236}">
                  <a16:creationId xmlns:a16="http://schemas.microsoft.com/office/drawing/2014/main" id="{B2116895-8F49-78A6-4EC6-9986851C18EF}"/>
                </a:ext>
              </a:extLst>
            </p:cNvPr>
            <p:cNvSpPr txBox="1"/>
            <p:nvPr/>
          </p:nvSpPr>
          <p:spPr>
            <a:xfrm>
              <a:off x="2815390" y="1788921"/>
              <a:ext cx="1982476" cy="151905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1" algn="ctr" defTabSz="711200">
                <a:lnSpc>
                  <a:spcPct val="90000"/>
                </a:lnSpc>
                <a:spcBef>
                  <a:spcPct val="0"/>
                </a:spcBef>
                <a:spcAft>
                  <a:spcPct val="15000"/>
                </a:spcAft>
              </a:pPr>
              <a:r>
                <a:rPr lang="en-US" sz="3600" b="1" kern="1200" dirty="0"/>
                <a:t>Review Questions</a:t>
              </a:r>
            </a:p>
          </p:txBody>
        </p:sp>
      </p:grpSp>
    </p:spTree>
    <p:extLst>
      <p:ext uri="{BB962C8B-B14F-4D97-AF65-F5344CB8AC3E}">
        <p14:creationId xmlns:p14="http://schemas.microsoft.com/office/powerpoint/2010/main" val="402934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6DF7C-413F-1FF6-1C37-ADE6D9C9EEE7}"/>
              </a:ext>
            </a:extLst>
          </p:cNvPr>
          <p:cNvSpPr>
            <a:spLocks noGrp="1"/>
          </p:cNvSpPr>
          <p:nvPr>
            <p:ph type="title"/>
          </p:nvPr>
        </p:nvSpPr>
        <p:spPr>
          <a:xfrm>
            <a:off x="838200" y="272968"/>
            <a:ext cx="9873343" cy="1325563"/>
          </a:xfrm>
        </p:spPr>
        <p:txBody>
          <a:bodyPr/>
          <a:lstStyle/>
          <a:p>
            <a:r>
              <a:rPr lang="en-US" dirty="0"/>
              <a:t>Step 2: </a:t>
            </a:r>
            <a:r>
              <a:rPr lang="en-US" b="1" dirty="0">
                <a:solidFill>
                  <a:srgbClr val="52CAB8"/>
                </a:solidFill>
              </a:rPr>
              <a:t>DNA Prep</a:t>
            </a:r>
          </a:p>
        </p:txBody>
      </p:sp>
      <p:sp>
        <p:nvSpPr>
          <p:cNvPr id="3" name="Content Placeholder 2">
            <a:extLst>
              <a:ext uri="{FF2B5EF4-FFF2-40B4-BE49-F238E27FC236}">
                <a16:creationId xmlns:a16="http://schemas.microsoft.com/office/drawing/2014/main" id="{9B2AFDD2-034F-D816-2447-DA9196BA5E55}"/>
              </a:ext>
            </a:extLst>
          </p:cNvPr>
          <p:cNvSpPr>
            <a:spLocks noGrp="1"/>
          </p:cNvSpPr>
          <p:nvPr>
            <p:ph idx="1"/>
          </p:nvPr>
        </p:nvSpPr>
        <p:spPr>
          <a:xfrm>
            <a:off x="838200" y="1406444"/>
            <a:ext cx="9873343" cy="4351338"/>
          </a:xfrm>
        </p:spPr>
        <p:txBody>
          <a:bodyPr>
            <a:normAutofit/>
          </a:bodyPr>
          <a:lstStyle/>
          <a:p>
            <a:r>
              <a:rPr lang="en-US" dirty="0"/>
              <a:t>Gather lysed cheek cell tube from Step 1, primers, sterile water, and a tube with a </a:t>
            </a:r>
            <a:r>
              <a:rPr lang="en-US" b="1" dirty="0">
                <a:solidFill>
                  <a:srgbClr val="52CAB8"/>
                </a:solidFill>
              </a:rPr>
              <a:t>PCR bead</a:t>
            </a:r>
            <a:r>
              <a:rPr lang="en-US" dirty="0"/>
              <a:t>.</a:t>
            </a:r>
          </a:p>
          <a:p>
            <a:pPr lvl="1"/>
            <a:r>
              <a:rPr lang="en-US" sz="2300" dirty="0"/>
              <a:t>The PCR bead contains Taq polymerase, free deoxynucleotides, and buffer.</a:t>
            </a:r>
          </a:p>
          <a:p>
            <a:pPr lvl="1"/>
            <a:r>
              <a:rPr lang="en-US" sz="2300" dirty="0"/>
              <a:t>Keep primers </a:t>
            </a:r>
            <a:r>
              <a:rPr lang="en-US" sz="2300" b="1" dirty="0">
                <a:solidFill>
                  <a:srgbClr val="52CAB8"/>
                </a:solidFill>
              </a:rPr>
              <a:t>on ice </a:t>
            </a:r>
            <a:r>
              <a:rPr lang="en-US" sz="2300" dirty="0"/>
              <a:t>when not in use.</a:t>
            </a:r>
          </a:p>
          <a:p>
            <a:r>
              <a:rPr lang="en-US" sz="2700" dirty="0"/>
              <a:t>Label PCR bead tube.</a:t>
            </a:r>
          </a:p>
          <a:p>
            <a:r>
              <a:rPr lang="en-US" sz="2700" dirty="0"/>
              <a:t>With a </a:t>
            </a:r>
            <a:r>
              <a:rPr lang="en-US" sz="2700" b="1" dirty="0">
                <a:solidFill>
                  <a:srgbClr val="52CAB8"/>
                </a:solidFill>
              </a:rPr>
              <a:t>20µL pipette</a:t>
            </a:r>
            <a:r>
              <a:rPr lang="en-US" sz="2700" dirty="0"/>
              <a:t>, add the following reagents to the PCR tube:</a:t>
            </a:r>
          </a:p>
          <a:p>
            <a:pPr marL="0" indent="0">
              <a:buNone/>
            </a:pPr>
            <a:endParaRPr lang="en-US" sz="2700" dirty="0"/>
          </a:p>
        </p:txBody>
      </p:sp>
      <p:pic>
        <p:nvPicPr>
          <p:cNvPr id="4" name="Graphic 3" descr="Arrow Right with solid fill">
            <a:hlinkClick r:id="" action="ppaction://hlinkshowjump?jump=nextslide"/>
            <a:extLst>
              <a:ext uri="{FF2B5EF4-FFF2-40B4-BE49-F238E27FC236}">
                <a16:creationId xmlns:a16="http://schemas.microsoft.com/office/drawing/2014/main" id="{FA4BB696-35EF-A6A5-96FB-9C04A744E5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0" y="6003633"/>
            <a:ext cx="914400" cy="978483"/>
          </a:xfrm>
          <a:prstGeom prst="rect">
            <a:avLst/>
          </a:prstGeom>
        </p:spPr>
      </p:pic>
      <p:sp>
        <p:nvSpPr>
          <p:cNvPr id="5" name="TextBox 4">
            <a:extLst>
              <a:ext uri="{FF2B5EF4-FFF2-40B4-BE49-F238E27FC236}">
                <a16:creationId xmlns:a16="http://schemas.microsoft.com/office/drawing/2014/main" id="{BAE7A1D0-7621-2857-E52A-32535E919456}"/>
              </a:ext>
            </a:extLst>
          </p:cNvPr>
          <p:cNvSpPr txBox="1"/>
          <p:nvPr/>
        </p:nvSpPr>
        <p:spPr>
          <a:xfrm>
            <a:off x="914401" y="6274157"/>
            <a:ext cx="1987419" cy="400110"/>
          </a:xfrm>
          <a:prstGeom prst="rect">
            <a:avLst/>
          </a:prstGeom>
          <a:noFill/>
        </p:spPr>
        <p:txBody>
          <a:bodyPr wrap="square" rtlCol="0">
            <a:spAutoFit/>
          </a:bodyPr>
          <a:lstStyle/>
          <a:p>
            <a:r>
              <a:rPr lang="en-US" sz="2000" dirty="0"/>
              <a:t>Back to Overview</a:t>
            </a:r>
          </a:p>
        </p:txBody>
      </p:sp>
      <p:graphicFrame>
        <p:nvGraphicFramePr>
          <p:cNvPr id="6" name="Table 6">
            <a:extLst>
              <a:ext uri="{FF2B5EF4-FFF2-40B4-BE49-F238E27FC236}">
                <a16:creationId xmlns:a16="http://schemas.microsoft.com/office/drawing/2014/main" id="{C95350A4-446E-C7A6-E66D-02CB2E54B566}"/>
              </a:ext>
            </a:extLst>
          </p:cNvPr>
          <p:cNvGraphicFramePr>
            <a:graphicFrameLocks noGrp="1"/>
          </p:cNvGraphicFramePr>
          <p:nvPr>
            <p:extLst>
              <p:ext uri="{D42A27DB-BD31-4B8C-83A1-F6EECF244321}">
                <p14:modId xmlns:p14="http://schemas.microsoft.com/office/powerpoint/2010/main" val="692482835"/>
              </p:ext>
            </p:extLst>
          </p:nvPr>
        </p:nvGraphicFramePr>
        <p:xfrm>
          <a:off x="2171702" y="3988157"/>
          <a:ext cx="6796001" cy="2286000"/>
        </p:xfrm>
        <a:graphic>
          <a:graphicData uri="http://schemas.openxmlformats.org/drawingml/2006/table">
            <a:tbl>
              <a:tblPr lastRow="1" bandRow="1">
                <a:tableStyleId>{5C22544A-7EE6-4342-B048-85BDC9FD1C3A}</a:tableStyleId>
              </a:tblPr>
              <a:tblGrid>
                <a:gridCol w="3999258">
                  <a:extLst>
                    <a:ext uri="{9D8B030D-6E8A-4147-A177-3AD203B41FA5}">
                      <a16:colId xmlns:a16="http://schemas.microsoft.com/office/drawing/2014/main" val="3628110477"/>
                    </a:ext>
                  </a:extLst>
                </a:gridCol>
                <a:gridCol w="2796743">
                  <a:extLst>
                    <a:ext uri="{9D8B030D-6E8A-4147-A177-3AD203B41FA5}">
                      <a16:colId xmlns:a16="http://schemas.microsoft.com/office/drawing/2014/main" val="3923211247"/>
                    </a:ext>
                  </a:extLst>
                </a:gridCol>
              </a:tblGrid>
              <a:tr h="370840">
                <a:tc>
                  <a:txBody>
                    <a:bodyPr/>
                    <a:lstStyle/>
                    <a:p>
                      <a:pPr algn="r"/>
                      <a:r>
                        <a:rPr lang="en-US" sz="2400" dirty="0">
                          <a:latin typeface="Tw Cen MT" panose="020B0602020104020603" pitchFamily="34" charset="0"/>
                        </a:rPr>
                        <a:t>Sterile water</a:t>
                      </a:r>
                    </a:p>
                  </a:txBody>
                  <a:tcPr>
                    <a:solidFill>
                      <a:srgbClr val="84D8CC"/>
                    </a:solidFill>
                  </a:tcPr>
                </a:tc>
                <a:tc>
                  <a:txBody>
                    <a:bodyPr/>
                    <a:lstStyle/>
                    <a:p>
                      <a:pPr algn="ctr"/>
                      <a:r>
                        <a:rPr lang="en-US" sz="2400" dirty="0">
                          <a:latin typeface="Tw Cen MT" panose="020B0602020104020603" pitchFamily="34" charset="0"/>
                        </a:rPr>
                        <a:t>16.0</a:t>
                      </a:r>
                      <a:r>
                        <a:rPr lang="en-US" sz="2400" dirty="0"/>
                        <a:t>µL</a:t>
                      </a:r>
                      <a:endParaRPr lang="en-US" sz="2400" dirty="0">
                        <a:latin typeface="Tw Cen MT" panose="020B0602020104020603" pitchFamily="34" charset="0"/>
                      </a:endParaRPr>
                    </a:p>
                  </a:txBody>
                  <a:tcPr>
                    <a:solidFill>
                      <a:srgbClr val="84D8CC"/>
                    </a:solidFill>
                  </a:tcPr>
                </a:tc>
                <a:extLst>
                  <a:ext uri="{0D108BD9-81ED-4DB2-BD59-A6C34878D82A}">
                    <a16:rowId xmlns:a16="http://schemas.microsoft.com/office/drawing/2014/main" val="870452345"/>
                  </a:ext>
                </a:extLst>
              </a:tr>
              <a:tr h="370840">
                <a:tc>
                  <a:txBody>
                    <a:bodyPr/>
                    <a:lstStyle/>
                    <a:p>
                      <a:pPr algn="r"/>
                      <a:r>
                        <a:rPr lang="en-US" sz="2400" dirty="0">
                          <a:latin typeface="Tw Cen MT" panose="020B0602020104020603" pitchFamily="34" charset="0"/>
                        </a:rPr>
                        <a:t>Upper primer (5pmol/</a:t>
                      </a:r>
                      <a:r>
                        <a:rPr lang="en-US" sz="2400" dirty="0"/>
                        <a:t>µL)</a:t>
                      </a:r>
                      <a:endParaRPr lang="en-US" sz="2400" dirty="0">
                        <a:latin typeface="Tw Cen MT" panose="020B0602020104020603" pitchFamily="34" charset="0"/>
                      </a:endParaRPr>
                    </a:p>
                  </a:txBody>
                  <a:tcPr>
                    <a:solidFill>
                      <a:srgbClr val="BFEBE5"/>
                    </a:solidFill>
                  </a:tcPr>
                </a:tc>
                <a:tc>
                  <a:txBody>
                    <a:bodyPr/>
                    <a:lstStyle/>
                    <a:p>
                      <a:pPr algn="ctr"/>
                      <a:r>
                        <a:rPr lang="en-US" sz="2400" dirty="0">
                          <a:latin typeface="Tw Cen MT" panose="020B0602020104020603" pitchFamily="34" charset="0"/>
                        </a:rPr>
                        <a:t>2.0</a:t>
                      </a:r>
                      <a:r>
                        <a:rPr lang="en-US" sz="2400" dirty="0"/>
                        <a:t>µL</a:t>
                      </a:r>
                      <a:endParaRPr lang="en-US" sz="2400" dirty="0">
                        <a:latin typeface="Tw Cen MT" panose="020B0602020104020603" pitchFamily="34" charset="0"/>
                      </a:endParaRPr>
                    </a:p>
                  </a:txBody>
                  <a:tcPr>
                    <a:solidFill>
                      <a:srgbClr val="BFEBE5"/>
                    </a:solidFill>
                  </a:tcPr>
                </a:tc>
                <a:extLst>
                  <a:ext uri="{0D108BD9-81ED-4DB2-BD59-A6C34878D82A}">
                    <a16:rowId xmlns:a16="http://schemas.microsoft.com/office/drawing/2014/main" val="869241224"/>
                  </a:ext>
                </a:extLst>
              </a:tr>
              <a:tr h="370840">
                <a:tc>
                  <a:txBody>
                    <a:bodyPr/>
                    <a:lstStyle/>
                    <a:p>
                      <a:pPr algn="r"/>
                      <a:r>
                        <a:rPr lang="en-US" sz="2400" dirty="0">
                          <a:latin typeface="Tw Cen MT" panose="020B0602020104020603" pitchFamily="34" charset="0"/>
                        </a:rPr>
                        <a:t>Lower primer (5pmol/</a:t>
                      </a:r>
                      <a:r>
                        <a:rPr lang="en-US" sz="2400" dirty="0"/>
                        <a:t>µL)</a:t>
                      </a:r>
                      <a:endParaRPr lang="en-US" sz="2400" dirty="0">
                        <a:latin typeface="Tw Cen MT" panose="020B0602020104020603" pitchFamily="34" charset="0"/>
                      </a:endParaRPr>
                    </a:p>
                  </a:txBody>
                  <a:tcPr>
                    <a:solidFill>
                      <a:srgbClr val="84D8CC"/>
                    </a:solidFill>
                  </a:tcPr>
                </a:tc>
                <a:tc>
                  <a:txBody>
                    <a:bodyPr/>
                    <a:lstStyle/>
                    <a:p>
                      <a:pPr algn="ctr"/>
                      <a:r>
                        <a:rPr lang="en-US" sz="2400" dirty="0">
                          <a:latin typeface="Tw Cen MT" panose="020B0602020104020603" pitchFamily="34" charset="0"/>
                        </a:rPr>
                        <a:t>2.0</a:t>
                      </a:r>
                      <a:r>
                        <a:rPr lang="en-US" sz="2400" dirty="0"/>
                        <a:t>µL</a:t>
                      </a:r>
                      <a:endParaRPr lang="en-US" sz="2400" dirty="0">
                        <a:latin typeface="Tw Cen MT" panose="020B0602020104020603" pitchFamily="34" charset="0"/>
                      </a:endParaRPr>
                    </a:p>
                  </a:txBody>
                  <a:tcPr>
                    <a:solidFill>
                      <a:srgbClr val="84D8CC"/>
                    </a:solidFill>
                  </a:tcPr>
                </a:tc>
                <a:extLst>
                  <a:ext uri="{0D108BD9-81ED-4DB2-BD59-A6C34878D82A}">
                    <a16:rowId xmlns:a16="http://schemas.microsoft.com/office/drawing/2014/main" val="3649693416"/>
                  </a:ext>
                </a:extLst>
              </a:tr>
              <a:tr h="370840">
                <a:tc>
                  <a:txBody>
                    <a:bodyPr/>
                    <a:lstStyle/>
                    <a:p>
                      <a:pPr algn="r"/>
                      <a:r>
                        <a:rPr lang="en-US" sz="2400" dirty="0">
                          <a:latin typeface="Tw Cen MT" panose="020B0602020104020603" pitchFamily="34" charset="0"/>
                        </a:rPr>
                        <a:t>Cheek cell supernatant (Step 1)</a:t>
                      </a:r>
                    </a:p>
                  </a:txBody>
                  <a:tcPr>
                    <a:solidFill>
                      <a:srgbClr val="BFEBE5"/>
                    </a:solidFill>
                  </a:tcPr>
                </a:tc>
                <a:tc>
                  <a:txBody>
                    <a:bodyPr/>
                    <a:lstStyle/>
                    <a:p>
                      <a:pPr algn="ctr"/>
                      <a:r>
                        <a:rPr lang="en-US" sz="2400" dirty="0">
                          <a:latin typeface="Tw Cen MT" panose="020B0602020104020603" pitchFamily="34" charset="0"/>
                        </a:rPr>
                        <a:t>5.0</a:t>
                      </a:r>
                      <a:r>
                        <a:rPr lang="en-US" sz="2400" dirty="0"/>
                        <a:t>µL</a:t>
                      </a:r>
                      <a:endParaRPr lang="en-US" sz="2400" dirty="0">
                        <a:latin typeface="Tw Cen MT" panose="020B0602020104020603" pitchFamily="34" charset="0"/>
                      </a:endParaRPr>
                    </a:p>
                  </a:txBody>
                  <a:tcPr>
                    <a:solidFill>
                      <a:srgbClr val="BFEBE5"/>
                    </a:solidFill>
                  </a:tcPr>
                </a:tc>
                <a:extLst>
                  <a:ext uri="{0D108BD9-81ED-4DB2-BD59-A6C34878D82A}">
                    <a16:rowId xmlns:a16="http://schemas.microsoft.com/office/drawing/2014/main" val="832448201"/>
                  </a:ext>
                </a:extLst>
              </a:tr>
              <a:tr h="0">
                <a:tc>
                  <a:txBody>
                    <a:bodyPr/>
                    <a:lstStyle/>
                    <a:p>
                      <a:pPr algn="r"/>
                      <a:r>
                        <a:rPr lang="en-US" sz="2400" b="1" dirty="0">
                          <a:solidFill>
                            <a:schemeClr val="tx1"/>
                          </a:solidFill>
                          <a:latin typeface="Tw Cen MT" panose="020B0602020104020603" pitchFamily="34" charset="0"/>
                        </a:rPr>
                        <a:t>Total Volume</a:t>
                      </a:r>
                    </a:p>
                  </a:txBody>
                  <a:tcPr>
                    <a:solidFill>
                      <a:srgbClr val="52CAB8"/>
                    </a:solidFill>
                  </a:tcPr>
                </a:tc>
                <a:tc>
                  <a:txBody>
                    <a:bodyPr/>
                    <a:lstStyle/>
                    <a:p>
                      <a:pPr algn="ctr"/>
                      <a:r>
                        <a:rPr lang="en-US" sz="2400" b="1" dirty="0">
                          <a:solidFill>
                            <a:schemeClr val="tx1"/>
                          </a:solidFill>
                          <a:latin typeface="Tw Cen MT" panose="020B0602020104020603" pitchFamily="34" charset="0"/>
                        </a:rPr>
                        <a:t>25.0µL</a:t>
                      </a:r>
                    </a:p>
                  </a:txBody>
                  <a:tcPr>
                    <a:solidFill>
                      <a:srgbClr val="52CAB8"/>
                    </a:solidFill>
                  </a:tcPr>
                </a:tc>
                <a:extLst>
                  <a:ext uri="{0D108BD9-81ED-4DB2-BD59-A6C34878D82A}">
                    <a16:rowId xmlns:a16="http://schemas.microsoft.com/office/drawing/2014/main" val="2106330203"/>
                  </a:ext>
                </a:extLst>
              </a:tr>
            </a:tbl>
          </a:graphicData>
        </a:graphic>
      </p:graphicFrame>
    </p:spTree>
    <p:extLst>
      <p:ext uri="{BB962C8B-B14F-4D97-AF65-F5344CB8AC3E}">
        <p14:creationId xmlns:p14="http://schemas.microsoft.com/office/powerpoint/2010/main" val="302532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B287830-8043-CD73-52E5-87458BDFE036}"/>
              </a:ext>
            </a:extLst>
          </p:cNvPr>
          <p:cNvGraphicFramePr/>
          <p:nvPr>
            <p:extLst>
              <p:ext uri="{D42A27DB-BD31-4B8C-83A1-F6EECF244321}">
                <p14:modId xmlns:p14="http://schemas.microsoft.com/office/powerpoint/2010/main" val="3848758840"/>
              </p:ext>
            </p:extLst>
          </p:nvPr>
        </p:nvGraphicFramePr>
        <p:xfrm>
          <a:off x="293297" y="2052735"/>
          <a:ext cx="10315609" cy="4128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ECE3466-7A78-1BB3-A3BE-F685DC5ECE9B}"/>
              </a:ext>
            </a:extLst>
          </p:cNvPr>
          <p:cNvSpPr txBox="1"/>
          <p:nvPr/>
        </p:nvSpPr>
        <p:spPr>
          <a:xfrm>
            <a:off x="1755809" y="452297"/>
            <a:ext cx="7092005" cy="1785104"/>
          </a:xfrm>
          <a:prstGeom prst="rect">
            <a:avLst/>
          </a:prstGeom>
          <a:noFill/>
        </p:spPr>
        <p:txBody>
          <a:bodyPr wrap="none" rtlCol="0">
            <a:spAutoFit/>
          </a:bodyPr>
          <a:lstStyle/>
          <a:p>
            <a:pPr algn="ctr"/>
            <a:r>
              <a:rPr lang="en-US" sz="6600" dirty="0">
                <a:solidFill>
                  <a:srgbClr val="C00000"/>
                </a:solidFill>
                <a:effectLst>
                  <a:outerShdw blurRad="60007" dist="200025" dir="15000000" sy="30000" kx="-1800000" algn="bl" rotWithShape="0">
                    <a:prstClr val="black">
                      <a:alpha val="32000"/>
                    </a:prstClr>
                  </a:outerShdw>
                </a:effectLst>
                <a:latin typeface="Modern Love" panose="04090805081005020601" pitchFamily="82" charset="0"/>
              </a:rPr>
              <a:t>PCR Investigation</a:t>
            </a:r>
          </a:p>
          <a:p>
            <a:pPr algn="ctr"/>
            <a:r>
              <a:rPr lang="en-US" sz="4400" b="1" dirty="0">
                <a:effectLst>
                  <a:outerShdw blurRad="60007" dist="200025" dir="15000000" sy="30000" kx="-1800000" algn="bl" rotWithShape="0">
                    <a:prstClr val="black">
                      <a:alpha val="32000"/>
                    </a:prstClr>
                  </a:outerShdw>
                </a:effectLst>
              </a:rPr>
              <a:t>Procedure Overview</a:t>
            </a:r>
          </a:p>
        </p:txBody>
      </p:sp>
      <p:grpSp>
        <p:nvGrpSpPr>
          <p:cNvPr id="5" name="Group 4">
            <a:extLst>
              <a:ext uri="{FF2B5EF4-FFF2-40B4-BE49-F238E27FC236}">
                <a16:creationId xmlns:a16="http://schemas.microsoft.com/office/drawing/2014/main" id="{97BCABDF-D04C-5574-BA4F-15B490AA0040}"/>
              </a:ext>
            </a:extLst>
          </p:cNvPr>
          <p:cNvGrpSpPr/>
          <p:nvPr/>
        </p:nvGrpSpPr>
        <p:grpSpPr>
          <a:xfrm>
            <a:off x="3211860" y="6067448"/>
            <a:ext cx="4478481" cy="676509"/>
            <a:chOff x="2768130" y="1741662"/>
            <a:chExt cx="2076996" cy="1613576"/>
          </a:xfrm>
          <a:solidFill>
            <a:srgbClr val="001086"/>
          </a:solidFill>
        </p:grpSpPr>
        <p:sp>
          <p:nvSpPr>
            <p:cNvPr id="6" name="Rectangle: Rounded Corners 5">
              <a:hlinkClick r:id="rId8" action="ppaction://hlinksldjump"/>
              <a:extLst>
                <a:ext uri="{FF2B5EF4-FFF2-40B4-BE49-F238E27FC236}">
                  <a16:creationId xmlns:a16="http://schemas.microsoft.com/office/drawing/2014/main" id="{D50EDDAF-AF2E-28B6-6F73-A3B5B9BDCF62}"/>
                </a:ext>
              </a:extLst>
            </p:cNvPr>
            <p:cNvSpPr/>
            <p:nvPr/>
          </p:nvSpPr>
          <p:spPr>
            <a:xfrm>
              <a:off x="2768130" y="1741662"/>
              <a:ext cx="2076996" cy="161357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5">
                <a:hueOff val="-2252848"/>
                <a:satOff val="-5806"/>
                <a:lumOff val="-3922"/>
                <a:alphaOff val="0"/>
              </a:schemeClr>
            </a:effectRef>
            <a:fontRef idx="minor">
              <a:schemeClr val="lt1"/>
            </a:fontRef>
          </p:style>
        </p:sp>
        <p:sp>
          <p:nvSpPr>
            <p:cNvPr id="7" name="Rectangle: Rounded Corners 4">
              <a:hlinkClick r:id="rId9" action="ppaction://hlinksldjump"/>
              <a:extLst>
                <a:ext uri="{FF2B5EF4-FFF2-40B4-BE49-F238E27FC236}">
                  <a16:creationId xmlns:a16="http://schemas.microsoft.com/office/drawing/2014/main" id="{363E2F92-3C7A-CDB1-099A-BEBA40E37D60}"/>
                </a:ext>
              </a:extLst>
            </p:cNvPr>
            <p:cNvSpPr txBox="1"/>
            <p:nvPr/>
          </p:nvSpPr>
          <p:spPr>
            <a:xfrm>
              <a:off x="2815390" y="1788921"/>
              <a:ext cx="1982476" cy="151905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1" algn="ctr" defTabSz="711200">
                <a:lnSpc>
                  <a:spcPct val="90000"/>
                </a:lnSpc>
                <a:spcBef>
                  <a:spcPct val="0"/>
                </a:spcBef>
                <a:spcAft>
                  <a:spcPct val="15000"/>
                </a:spcAft>
              </a:pPr>
              <a:r>
                <a:rPr lang="en-US" sz="3600" b="1" kern="1200" dirty="0"/>
                <a:t>Review Questions</a:t>
              </a:r>
            </a:p>
          </p:txBody>
        </p:sp>
      </p:grpSp>
      <p:pic>
        <p:nvPicPr>
          <p:cNvPr id="8" name="Graphic 7" descr="Arrow Straight">
            <a:extLst>
              <a:ext uri="{FF2B5EF4-FFF2-40B4-BE49-F238E27FC236}">
                <a16:creationId xmlns:a16="http://schemas.microsoft.com/office/drawing/2014/main" id="{CE00CA48-5923-EAA2-1C8B-CB89F4D637F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5400000">
            <a:off x="6337943" y="5016091"/>
            <a:ext cx="1051356" cy="105135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37628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B81C1-106F-1CB1-9F6E-6FAA3DF86A37}"/>
              </a:ext>
            </a:extLst>
          </p:cNvPr>
          <p:cNvSpPr>
            <a:spLocks noGrp="1"/>
          </p:cNvSpPr>
          <p:nvPr>
            <p:ph type="title"/>
          </p:nvPr>
        </p:nvSpPr>
        <p:spPr/>
        <p:txBody>
          <a:bodyPr>
            <a:normAutofit fontScale="90000"/>
          </a:bodyPr>
          <a:lstStyle/>
          <a:p>
            <a:r>
              <a:rPr lang="en-US" dirty="0"/>
              <a:t>Step 3: </a:t>
            </a:r>
            <a:r>
              <a:rPr lang="en-US" b="1" dirty="0">
                <a:solidFill>
                  <a:srgbClr val="49BF64"/>
                </a:solidFill>
              </a:rPr>
              <a:t>Polymerase Chain Reaction</a:t>
            </a:r>
          </a:p>
        </p:txBody>
      </p:sp>
      <p:sp>
        <p:nvSpPr>
          <p:cNvPr id="3" name="Content Placeholder 2">
            <a:extLst>
              <a:ext uri="{FF2B5EF4-FFF2-40B4-BE49-F238E27FC236}">
                <a16:creationId xmlns:a16="http://schemas.microsoft.com/office/drawing/2014/main" id="{860D9BEF-15EA-F822-50A0-902DC2700031}"/>
              </a:ext>
            </a:extLst>
          </p:cNvPr>
          <p:cNvSpPr>
            <a:spLocks noGrp="1"/>
          </p:cNvSpPr>
          <p:nvPr>
            <p:ph idx="1"/>
          </p:nvPr>
        </p:nvSpPr>
        <p:spPr>
          <a:xfrm>
            <a:off x="838200" y="1690170"/>
            <a:ext cx="9873343" cy="4583987"/>
          </a:xfrm>
        </p:spPr>
        <p:txBody>
          <a:bodyPr>
            <a:normAutofit fontScale="92500" lnSpcReduction="10000"/>
          </a:bodyPr>
          <a:lstStyle/>
          <a:p>
            <a:pPr>
              <a:buClr>
                <a:schemeClr val="tx1"/>
              </a:buClr>
            </a:pPr>
            <a:r>
              <a:rPr lang="en-US" dirty="0"/>
              <a:t>If not yet connected, connect to your mini16 </a:t>
            </a:r>
            <a:r>
              <a:rPr lang="en-US" dirty="0" err="1"/>
              <a:t>miniPCR</a:t>
            </a:r>
            <a:r>
              <a:rPr lang="en-US" dirty="0">
                <a:effectLst/>
                <a:latin typeface="Tw Cen MT" panose="020B0602020104020603" pitchFamily="34" charset="0"/>
                <a:ea typeface="Times New Roman" panose="02020603050405020304" pitchFamily="18" charset="0"/>
                <a:cs typeface="Times New Roman" panose="02020603050405020304" pitchFamily="18" charset="0"/>
              </a:rPr>
              <a:t>®</a:t>
            </a:r>
            <a:r>
              <a:rPr lang="en-US" dirty="0"/>
              <a:t> thermal cycler using the </a:t>
            </a:r>
            <a:r>
              <a:rPr lang="en-US" b="1" dirty="0" err="1">
                <a:solidFill>
                  <a:srgbClr val="49BF64"/>
                </a:solidFill>
              </a:rPr>
              <a:t>miniPCR</a:t>
            </a:r>
            <a:r>
              <a:rPr lang="en-US" b="1" dirty="0">
                <a:solidFill>
                  <a:srgbClr val="49BF64"/>
                </a:solidFill>
                <a:effectLst/>
                <a:latin typeface="Tw Cen MT" panose="020B0602020104020603" pitchFamily="34" charset="0"/>
                <a:ea typeface="Times New Roman" panose="02020603050405020304" pitchFamily="18" charset="0"/>
                <a:cs typeface="Times New Roman" panose="02020603050405020304" pitchFamily="18" charset="0"/>
              </a:rPr>
              <a:t>® app</a:t>
            </a:r>
            <a:r>
              <a:rPr lang="en-US" dirty="0">
                <a:effectLst/>
                <a:latin typeface="Tw Cen MT" panose="020B0602020104020603" pitchFamily="34" charset="0"/>
                <a:ea typeface="Times New Roman" panose="02020603050405020304" pitchFamily="18" charset="0"/>
                <a:cs typeface="Times New Roman" panose="02020603050405020304" pitchFamily="18" charset="0"/>
              </a:rPr>
              <a:t>.</a:t>
            </a:r>
          </a:p>
          <a:p>
            <a:pPr>
              <a:buClr>
                <a:schemeClr val="tx1"/>
              </a:buClr>
            </a:pPr>
            <a:r>
              <a:rPr lang="en-US" dirty="0">
                <a:cs typeface="Times New Roman" panose="02020603050405020304" pitchFamily="18" charset="0"/>
              </a:rPr>
              <a:t>Select the “</a:t>
            </a:r>
            <a:r>
              <a:rPr lang="en-US" b="1" dirty="0">
                <a:solidFill>
                  <a:srgbClr val="49BF64"/>
                </a:solidFill>
                <a:cs typeface="Times New Roman" panose="02020603050405020304" pitchFamily="18" charset="0"/>
              </a:rPr>
              <a:t>Flex</a:t>
            </a:r>
            <a:r>
              <a:rPr lang="en-US" dirty="0">
                <a:cs typeface="Times New Roman" panose="02020603050405020304" pitchFamily="18" charset="0"/>
              </a:rPr>
              <a:t>” protocol from the selection menu.</a:t>
            </a:r>
          </a:p>
          <a:p>
            <a:pPr>
              <a:buClr>
                <a:schemeClr val="tx1"/>
              </a:buClr>
            </a:pPr>
            <a:r>
              <a:rPr lang="en-US" dirty="0">
                <a:cs typeface="Times New Roman" panose="02020603050405020304" pitchFamily="18" charset="0"/>
              </a:rPr>
              <a:t>Click “</a:t>
            </a:r>
            <a:r>
              <a:rPr lang="en-US" b="1" dirty="0">
                <a:solidFill>
                  <a:srgbClr val="49BF64"/>
                </a:solidFill>
                <a:cs typeface="Times New Roman" panose="02020603050405020304" pitchFamily="18" charset="0"/>
              </a:rPr>
              <a:t>Add Step</a:t>
            </a:r>
            <a:r>
              <a:rPr lang="en-US" dirty="0">
                <a:cs typeface="Times New Roman" panose="02020603050405020304" pitchFamily="18" charset="0"/>
              </a:rPr>
              <a:t>” and choose “</a:t>
            </a:r>
            <a:r>
              <a:rPr lang="en-US" b="1" dirty="0">
                <a:solidFill>
                  <a:srgbClr val="49BF64"/>
                </a:solidFill>
                <a:cs typeface="Times New Roman" panose="02020603050405020304" pitchFamily="18" charset="0"/>
              </a:rPr>
              <a:t>PCR</a:t>
            </a:r>
            <a:r>
              <a:rPr lang="en-US" dirty="0">
                <a:cs typeface="Times New Roman" panose="02020603050405020304" pitchFamily="18" charset="0"/>
              </a:rPr>
              <a:t>.” Configure Step 1 using the parameters described on </a:t>
            </a:r>
            <a:r>
              <a:rPr lang="en-US" b="1" dirty="0">
                <a:solidFill>
                  <a:srgbClr val="49BF64"/>
                </a:solidFill>
                <a:cs typeface="Times New Roman" panose="02020603050405020304" pitchFamily="18" charset="0"/>
              </a:rPr>
              <a:t>Page 9</a:t>
            </a:r>
            <a:r>
              <a:rPr lang="en-US" dirty="0">
                <a:cs typeface="Times New Roman" panose="02020603050405020304" pitchFamily="18" charset="0"/>
              </a:rPr>
              <a:t>.</a:t>
            </a:r>
          </a:p>
          <a:p>
            <a:pPr>
              <a:buClr>
                <a:schemeClr val="tx1"/>
              </a:buClr>
            </a:pPr>
            <a:r>
              <a:rPr lang="en-US" dirty="0">
                <a:cs typeface="Times New Roman" panose="02020603050405020304" pitchFamily="18" charset="0"/>
              </a:rPr>
              <a:t>The final “</a:t>
            </a:r>
            <a:r>
              <a:rPr lang="en-US" b="1" dirty="0">
                <a:solidFill>
                  <a:srgbClr val="49BF64"/>
                </a:solidFill>
                <a:cs typeface="Times New Roman" panose="02020603050405020304" pitchFamily="18" charset="0"/>
              </a:rPr>
              <a:t>Heat Block</a:t>
            </a:r>
            <a:r>
              <a:rPr lang="en-US" dirty="0">
                <a:cs typeface="Times New Roman" panose="02020603050405020304" pitchFamily="18" charset="0"/>
              </a:rPr>
              <a:t>” step is optional, depending on the time  available in class. </a:t>
            </a:r>
          </a:p>
          <a:p>
            <a:pPr>
              <a:buClr>
                <a:schemeClr val="tx1"/>
              </a:buClr>
            </a:pPr>
            <a:r>
              <a:rPr lang="en-US" dirty="0">
                <a:cs typeface="Times New Roman" panose="02020603050405020304" pitchFamily="18" charset="0"/>
              </a:rPr>
              <a:t>Once you have created the code for your </a:t>
            </a:r>
            <a:r>
              <a:rPr lang="en-US" dirty="0" err="1"/>
              <a:t>miniPCR</a:t>
            </a:r>
            <a:r>
              <a:rPr lang="en-US" dirty="0">
                <a:effectLst/>
                <a:latin typeface="Tw Cen MT" panose="020B0602020104020603" pitchFamily="34" charset="0"/>
                <a:ea typeface="Times New Roman" panose="02020603050405020304" pitchFamily="18" charset="0"/>
                <a:cs typeface="Times New Roman" panose="02020603050405020304" pitchFamily="18" charset="0"/>
              </a:rPr>
              <a:t>®</a:t>
            </a:r>
            <a:r>
              <a:rPr lang="en-US" dirty="0"/>
              <a:t> </a:t>
            </a:r>
            <a:r>
              <a:rPr lang="en-US" dirty="0">
                <a:cs typeface="Times New Roman" panose="02020603050405020304" pitchFamily="18" charset="0"/>
              </a:rPr>
              <a:t>system, press the “</a:t>
            </a:r>
            <a:r>
              <a:rPr lang="en-US" b="1" dirty="0">
                <a:solidFill>
                  <a:srgbClr val="49BF64"/>
                </a:solidFill>
                <a:cs typeface="Times New Roman" panose="02020603050405020304" pitchFamily="18" charset="0"/>
              </a:rPr>
              <a:t>Run</a:t>
            </a:r>
            <a:r>
              <a:rPr lang="en-US" dirty="0">
                <a:cs typeface="Times New Roman" panose="02020603050405020304" pitchFamily="18" charset="0"/>
              </a:rPr>
              <a:t>” button. The light should blink green to indicate a successful run.</a:t>
            </a:r>
          </a:p>
          <a:p>
            <a:pPr>
              <a:buClr>
                <a:schemeClr val="tx1"/>
              </a:buClr>
            </a:pPr>
            <a:r>
              <a:rPr lang="en-US" dirty="0">
                <a:cs typeface="Times New Roman" panose="02020603050405020304" pitchFamily="18" charset="0"/>
              </a:rPr>
              <a:t>Use the “</a:t>
            </a:r>
            <a:r>
              <a:rPr lang="en-US" b="1" dirty="0">
                <a:solidFill>
                  <a:srgbClr val="49BF64"/>
                </a:solidFill>
                <a:cs typeface="Times New Roman" panose="02020603050405020304" pitchFamily="18" charset="0"/>
              </a:rPr>
              <a:t>Monitor</a:t>
            </a:r>
            <a:r>
              <a:rPr lang="en-US" dirty="0">
                <a:cs typeface="Times New Roman" panose="02020603050405020304" pitchFamily="18" charset="0"/>
              </a:rPr>
              <a:t>” tab to check on your run. The “</a:t>
            </a:r>
            <a:r>
              <a:rPr lang="en-US" b="1" dirty="0">
                <a:solidFill>
                  <a:srgbClr val="49BF64"/>
                </a:solidFill>
                <a:cs typeface="Times New Roman" panose="02020603050405020304" pitchFamily="18" charset="0"/>
              </a:rPr>
              <a:t>Graph</a:t>
            </a:r>
            <a:r>
              <a:rPr lang="en-US" dirty="0">
                <a:cs typeface="Times New Roman" panose="02020603050405020304" pitchFamily="18" charset="0"/>
              </a:rPr>
              <a:t>” tab will give an estimate of the amount of DNA copies in your sample.</a:t>
            </a:r>
            <a:endParaRPr lang="en-US" dirty="0"/>
          </a:p>
        </p:txBody>
      </p:sp>
      <p:pic>
        <p:nvPicPr>
          <p:cNvPr id="4" name="Graphic 3" descr="Arrow Right with solid fill">
            <a:hlinkClick r:id="" action="ppaction://hlinkshowjump?jump=nextslide"/>
            <a:extLst>
              <a:ext uri="{FF2B5EF4-FFF2-40B4-BE49-F238E27FC236}">
                <a16:creationId xmlns:a16="http://schemas.microsoft.com/office/drawing/2014/main" id="{6014F0E3-5E91-FF13-CF39-A7FC5DBF9D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0" y="6003633"/>
            <a:ext cx="914400" cy="978483"/>
          </a:xfrm>
          <a:prstGeom prst="rect">
            <a:avLst/>
          </a:prstGeom>
        </p:spPr>
      </p:pic>
      <p:sp>
        <p:nvSpPr>
          <p:cNvPr id="5" name="TextBox 4">
            <a:extLst>
              <a:ext uri="{FF2B5EF4-FFF2-40B4-BE49-F238E27FC236}">
                <a16:creationId xmlns:a16="http://schemas.microsoft.com/office/drawing/2014/main" id="{7F7EE694-BE01-7A02-6DEE-1EB94037D70A}"/>
              </a:ext>
            </a:extLst>
          </p:cNvPr>
          <p:cNvSpPr txBox="1"/>
          <p:nvPr/>
        </p:nvSpPr>
        <p:spPr>
          <a:xfrm>
            <a:off x="914401" y="6274157"/>
            <a:ext cx="1987419" cy="400110"/>
          </a:xfrm>
          <a:prstGeom prst="rect">
            <a:avLst/>
          </a:prstGeom>
          <a:noFill/>
        </p:spPr>
        <p:txBody>
          <a:bodyPr wrap="square" rtlCol="0">
            <a:spAutoFit/>
          </a:bodyPr>
          <a:lstStyle/>
          <a:p>
            <a:r>
              <a:rPr lang="en-US" sz="2000" dirty="0"/>
              <a:t>Back to Overview</a:t>
            </a:r>
          </a:p>
        </p:txBody>
      </p:sp>
    </p:spTree>
    <p:extLst>
      <p:ext uri="{BB962C8B-B14F-4D97-AF65-F5344CB8AC3E}">
        <p14:creationId xmlns:p14="http://schemas.microsoft.com/office/powerpoint/2010/main" val="339815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CA6CA0-7712-4F93-8FD2-189C57BC89C8}"/>
              </a:ext>
            </a:extLst>
          </p:cNvPr>
          <p:cNvSpPr>
            <a:spLocks noGrp="1"/>
          </p:cNvSpPr>
          <p:nvPr>
            <p:ph idx="1"/>
          </p:nvPr>
        </p:nvSpPr>
        <p:spPr>
          <a:xfrm>
            <a:off x="997999" y="506028"/>
            <a:ext cx="9495408" cy="4598632"/>
          </a:xfrm>
        </p:spPr>
        <p:txBody>
          <a:bodyPr>
            <a:normAutofit fontScale="92500" lnSpcReduction="10000"/>
          </a:bodyPr>
          <a:lstStyle/>
          <a:p>
            <a:pPr marL="0" indent="0">
              <a:buNone/>
            </a:pPr>
            <a:r>
              <a:rPr lang="en-US" dirty="0"/>
              <a:t>Teachers,</a:t>
            </a:r>
          </a:p>
          <a:p>
            <a:pPr marL="0" indent="0">
              <a:buNone/>
            </a:pPr>
            <a:r>
              <a:rPr lang="en-US" dirty="0"/>
              <a:t>Thank you for your interest in these resources from the Biotechnology Outreach Education Center.  We value your partnership and appreciate your efforts to bring students unique and innovative experiences.</a:t>
            </a:r>
          </a:p>
          <a:p>
            <a:pPr marL="0" indent="0">
              <a:buNone/>
            </a:pPr>
            <a:endParaRPr lang="en-US" dirty="0"/>
          </a:p>
          <a:p>
            <a:pPr marL="0" indent="0">
              <a:buNone/>
            </a:pPr>
            <a:r>
              <a:rPr lang="en-US" dirty="0"/>
              <a:t>We are always seeking to improve our offerings, so please provide feedback using the QR codes below.</a:t>
            </a:r>
          </a:p>
          <a:p>
            <a:pPr marL="0" indent="0">
              <a:buNone/>
            </a:pPr>
            <a:endParaRPr lang="en-US" dirty="0"/>
          </a:p>
          <a:p>
            <a:pPr marL="0" indent="0" algn="r">
              <a:buNone/>
            </a:pPr>
            <a:r>
              <a:rPr lang="en-US" dirty="0">
                <a:latin typeface="Lucida Handwriting" panose="03010101010101010101" pitchFamily="66" charset="0"/>
              </a:rPr>
              <a:t>Eric Hall</a:t>
            </a:r>
          </a:p>
          <a:p>
            <a:pPr marL="0" indent="0" algn="r">
              <a:buNone/>
            </a:pPr>
            <a:r>
              <a:rPr lang="en-US" dirty="0"/>
              <a:t>BOEC Program Coordinator</a:t>
            </a:r>
          </a:p>
        </p:txBody>
      </p:sp>
      <p:pic>
        <p:nvPicPr>
          <p:cNvPr id="7" name="Picture 6">
            <a:extLst>
              <a:ext uri="{FF2B5EF4-FFF2-40B4-BE49-F238E27FC236}">
                <a16:creationId xmlns:a16="http://schemas.microsoft.com/office/drawing/2014/main" id="{A453A74E-6C35-4385-82EB-0E5EA3C09F60}"/>
              </a:ext>
            </a:extLst>
          </p:cNvPr>
          <p:cNvPicPr>
            <a:picLocks noChangeAspect="1"/>
          </p:cNvPicPr>
          <p:nvPr/>
        </p:nvPicPr>
        <p:blipFill>
          <a:blip r:embed="rId3"/>
          <a:stretch>
            <a:fillRect/>
          </a:stretch>
        </p:blipFill>
        <p:spPr>
          <a:xfrm>
            <a:off x="968333" y="3959442"/>
            <a:ext cx="2309767" cy="2560320"/>
          </a:xfrm>
          <a:prstGeom prst="rect">
            <a:avLst/>
          </a:prstGeom>
        </p:spPr>
      </p:pic>
      <p:pic>
        <p:nvPicPr>
          <p:cNvPr id="8" name="Picture 7">
            <a:extLst>
              <a:ext uri="{FF2B5EF4-FFF2-40B4-BE49-F238E27FC236}">
                <a16:creationId xmlns:a16="http://schemas.microsoft.com/office/drawing/2014/main" id="{AA9A2833-B33E-4DBD-B59A-F4F6781D4348}"/>
              </a:ext>
            </a:extLst>
          </p:cNvPr>
          <p:cNvPicPr>
            <a:picLocks noChangeAspect="1"/>
          </p:cNvPicPr>
          <p:nvPr/>
        </p:nvPicPr>
        <p:blipFill>
          <a:blip r:embed="rId4"/>
          <a:stretch>
            <a:fillRect/>
          </a:stretch>
        </p:blipFill>
        <p:spPr>
          <a:xfrm>
            <a:off x="3840377" y="3959442"/>
            <a:ext cx="2282695" cy="2560320"/>
          </a:xfrm>
          <a:prstGeom prst="rect">
            <a:avLst/>
          </a:prstGeom>
        </p:spPr>
      </p:pic>
      <p:sp>
        <p:nvSpPr>
          <p:cNvPr id="10" name="TextBox 9">
            <a:extLst>
              <a:ext uri="{FF2B5EF4-FFF2-40B4-BE49-F238E27FC236}">
                <a16:creationId xmlns:a16="http://schemas.microsoft.com/office/drawing/2014/main" id="{D01E90D4-B82C-4551-8761-4EE39A2A07CB}"/>
              </a:ext>
            </a:extLst>
          </p:cNvPr>
          <p:cNvSpPr txBox="1"/>
          <p:nvPr/>
        </p:nvSpPr>
        <p:spPr>
          <a:xfrm rot="16200000">
            <a:off x="-1448052" y="3075057"/>
            <a:ext cx="3649012" cy="707886"/>
          </a:xfrm>
          <a:prstGeom prst="rect">
            <a:avLst/>
          </a:prstGeom>
          <a:noFill/>
          <a:ln>
            <a:noFill/>
          </a:ln>
        </p:spPr>
        <p:txBody>
          <a:bodyPr wrap="none" rtlCol="0">
            <a:spAutoFit/>
          </a:bodyPr>
          <a:lstStyle/>
          <a:p>
            <a:r>
              <a:rPr lang="en-US" sz="4000" b="1" dirty="0">
                <a:solidFill>
                  <a:schemeClr val="accent6"/>
                </a:solidFill>
              </a:rPr>
              <a:t>TEACHER NOTES</a:t>
            </a:r>
          </a:p>
        </p:txBody>
      </p:sp>
    </p:spTree>
    <p:extLst>
      <p:ext uri="{BB962C8B-B14F-4D97-AF65-F5344CB8AC3E}">
        <p14:creationId xmlns:p14="http://schemas.microsoft.com/office/powerpoint/2010/main" val="2498697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B287830-8043-CD73-52E5-87458BDFE036}"/>
              </a:ext>
            </a:extLst>
          </p:cNvPr>
          <p:cNvGraphicFramePr/>
          <p:nvPr>
            <p:extLst>
              <p:ext uri="{D42A27DB-BD31-4B8C-83A1-F6EECF244321}">
                <p14:modId xmlns:p14="http://schemas.microsoft.com/office/powerpoint/2010/main" val="1470751696"/>
              </p:ext>
            </p:extLst>
          </p:nvPr>
        </p:nvGraphicFramePr>
        <p:xfrm>
          <a:off x="293297" y="2052735"/>
          <a:ext cx="10315609" cy="4128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ECE3466-7A78-1BB3-A3BE-F685DC5ECE9B}"/>
              </a:ext>
            </a:extLst>
          </p:cNvPr>
          <p:cNvSpPr txBox="1"/>
          <p:nvPr/>
        </p:nvSpPr>
        <p:spPr>
          <a:xfrm>
            <a:off x="1755809" y="452297"/>
            <a:ext cx="7092005" cy="1785104"/>
          </a:xfrm>
          <a:prstGeom prst="rect">
            <a:avLst/>
          </a:prstGeom>
          <a:noFill/>
        </p:spPr>
        <p:txBody>
          <a:bodyPr wrap="none" rtlCol="0">
            <a:spAutoFit/>
          </a:bodyPr>
          <a:lstStyle/>
          <a:p>
            <a:pPr algn="ctr"/>
            <a:r>
              <a:rPr lang="en-US" sz="6600" dirty="0">
                <a:solidFill>
                  <a:srgbClr val="C00000"/>
                </a:solidFill>
                <a:effectLst>
                  <a:outerShdw blurRad="60007" dist="200025" dir="15000000" sy="30000" kx="-1800000" algn="bl" rotWithShape="0">
                    <a:prstClr val="black">
                      <a:alpha val="32000"/>
                    </a:prstClr>
                  </a:outerShdw>
                </a:effectLst>
                <a:latin typeface="Modern Love" panose="04090805081005020601" pitchFamily="82" charset="0"/>
              </a:rPr>
              <a:t>PCR Investigation</a:t>
            </a:r>
          </a:p>
          <a:p>
            <a:pPr algn="ctr"/>
            <a:r>
              <a:rPr lang="en-US" sz="4400" b="1" dirty="0">
                <a:effectLst>
                  <a:outerShdw blurRad="60007" dist="200025" dir="15000000" sy="30000" kx="-1800000" algn="bl" rotWithShape="0">
                    <a:prstClr val="black">
                      <a:alpha val="32000"/>
                    </a:prstClr>
                  </a:outerShdw>
                </a:effectLst>
              </a:rPr>
              <a:t>Procedure Overview</a:t>
            </a:r>
          </a:p>
        </p:txBody>
      </p:sp>
      <p:pic>
        <p:nvPicPr>
          <p:cNvPr id="4" name="Graphic 3" descr="Arrow Straight">
            <a:extLst>
              <a:ext uri="{FF2B5EF4-FFF2-40B4-BE49-F238E27FC236}">
                <a16:creationId xmlns:a16="http://schemas.microsoft.com/office/drawing/2014/main" id="{06E39F6A-56A0-4532-CCF8-02BA05FFCCF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400000">
            <a:off x="9013491" y="5234077"/>
            <a:ext cx="1280160" cy="128016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grpSp>
        <p:nvGrpSpPr>
          <p:cNvPr id="5" name="Group 4">
            <a:extLst>
              <a:ext uri="{FF2B5EF4-FFF2-40B4-BE49-F238E27FC236}">
                <a16:creationId xmlns:a16="http://schemas.microsoft.com/office/drawing/2014/main" id="{2278C2C7-BE80-350C-66D9-FA8034AE3917}"/>
              </a:ext>
            </a:extLst>
          </p:cNvPr>
          <p:cNvGrpSpPr/>
          <p:nvPr/>
        </p:nvGrpSpPr>
        <p:grpSpPr>
          <a:xfrm>
            <a:off x="3211860" y="6067448"/>
            <a:ext cx="4478481" cy="676509"/>
            <a:chOff x="2768130" y="1741662"/>
            <a:chExt cx="2076996" cy="1613576"/>
          </a:xfrm>
          <a:solidFill>
            <a:srgbClr val="001086"/>
          </a:solidFill>
        </p:grpSpPr>
        <p:sp>
          <p:nvSpPr>
            <p:cNvPr id="6" name="Rectangle: Rounded Corners 5">
              <a:hlinkClick r:id="rId10" action="ppaction://hlinksldjump"/>
              <a:extLst>
                <a:ext uri="{FF2B5EF4-FFF2-40B4-BE49-F238E27FC236}">
                  <a16:creationId xmlns:a16="http://schemas.microsoft.com/office/drawing/2014/main" id="{AA715B1F-5236-0CB4-8C2E-3319A248BBE9}"/>
                </a:ext>
              </a:extLst>
            </p:cNvPr>
            <p:cNvSpPr/>
            <p:nvPr/>
          </p:nvSpPr>
          <p:spPr>
            <a:xfrm>
              <a:off x="2768130" y="1741662"/>
              <a:ext cx="2076996" cy="161357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5">
                <a:hueOff val="-2252848"/>
                <a:satOff val="-5806"/>
                <a:lumOff val="-3922"/>
                <a:alphaOff val="0"/>
              </a:schemeClr>
            </a:effectRef>
            <a:fontRef idx="minor">
              <a:schemeClr val="lt1"/>
            </a:fontRef>
          </p:style>
        </p:sp>
        <p:sp>
          <p:nvSpPr>
            <p:cNvPr id="7" name="Rectangle: Rounded Corners 4">
              <a:hlinkClick r:id="rId11" action="ppaction://hlinksldjump"/>
              <a:extLst>
                <a:ext uri="{FF2B5EF4-FFF2-40B4-BE49-F238E27FC236}">
                  <a16:creationId xmlns:a16="http://schemas.microsoft.com/office/drawing/2014/main" id="{20E70CB1-839D-A21F-42B7-58DC94EBC885}"/>
                </a:ext>
              </a:extLst>
            </p:cNvPr>
            <p:cNvSpPr txBox="1"/>
            <p:nvPr/>
          </p:nvSpPr>
          <p:spPr>
            <a:xfrm>
              <a:off x="2815390" y="1788921"/>
              <a:ext cx="1982476" cy="151905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1" algn="ctr" defTabSz="711200">
                <a:lnSpc>
                  <a:spcPct val="90000"/>
                </a:lnSpc>
                <a:spcBef>
                  <a:spcPct val="0"/>
                </a:spcBef>
                <a:spcAft>
                  <a:spcPct val="15000"/>
                </a:spcAft>
              </a:pPr>
              <a:r>
                <a:rPr lang="en-US" sz="3600" b="1" kern="1200" dirty="0"/>
                <a:t>Review Questions</a:t>
              </a:r>
            </a:p>
          </p:txBody>
        </p:sp>
      </p:grpSp>
    </p:spTree>
    <p:extLst>
      <p:ext uri="{BB962C8B-B14F-4D97-AF65-F5344CB8AC3E}">
        <p14:creationId xmlns:p14="http://schemas.microsoft.com/office/powerpoint/2010/main" val="299588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A3E8E-06AA-06A6-352B-904BC2D66CE8}"/>
              </a:ext>
            </a:extLst>
          </p:cNvPr>
          <p:cNvSpPr>
            <a:spLocks noGrp="1"/>
          </p:cNvSpPr>
          <p:nvPr>
            <p:ph type="title"/>
          </p:nvPr>
        </p:nvSpPr>
        <p:spPr/>
        <p:txBody>
          <a:bodyPr>
            <a:normAutofit fontScale="90000"/>
          </a:bodyPr>
          <a:lstStyle/>
          <a:p>
            <a:r>
              <a:rPr lang="en-US" dirty="0"/>
              <a:t>Step 4: </a:t>
            </a:r>
            <a:r>
              <a:rPr lang="en-US" b="1" dirty="0">
                <a:solidFill>
                  <a:srgbClr val="34885A"/>
                </a:solidFill>
              </a:rPr>
              <a:t>Gel Electrophoresis (Casting)</a:t>
            </a:r>
          </a:p>
        </p:txBody>
      </p:sp>
      <p:sp>
        <p:nvSpPr>
          <p:cNvPr id="3" name="Content Placeholder 2">
            <a:extLst>
              <a:ext uri="{FF2B5EF4-FFF2-40B4-BE49-F238E27FC236}">
                <a16:creationId xmlns:a16="http://schemas.microsoft.com/office/drawing/2014/main" id="{7735E5B6-7BD1-21FA-ACBC-34ACCEECD637}"/>
              </a:ext>
            </a:extLst>
          </p:cNvPr>
          <p:cNvSpPr>
            <a:spLocks noGrp="1"/>
          </p:cNvSpPr>
          <p:nvPr>
            <p:ph idx="1"/>
          </p:nvPr>
        </p:nvSpPr>
        <p:spPr>
          <a:xfrm>
            <a:off x="838199" y="1523414"/>
            <a:ext cx="9873343" cy="4694505"/>
          </a:xfrm>
        </p:spPr>
        <p:txBody>
          <a:bodyPr>
            <a:normAutofit/>
          </a:bodyPr>
          <a:lstStyle/>
          <a:p>
            <a:r>
              <a:rPr lang="en-US" dirty="0"/>
              <a:t>Make a 2.0% gel using </a:t>
            </a:r>
            <a:r>
              <a:rPr lang="en-US" b="1" dirty="0">
                <a:solidFill>
                  <a:srgbClr val="34885A"/>
                </a:solidFill>
              </a:rPr>
              <a:t>20mL of distilled water </a:t>
            </a:r>
            <a:r>
              <a:rPr lang="en-US" dirty="0"/>
              <a:t>and </a:t>
            </a:r>
            <a:r>
              <a:rPr lang="en-US" b="1" dirty="0">
                <a:solidFill>
                  <a:srgbClr val="34885A"/>
                </a:solidFill>
              </a:rPr>
              <a:t>1 </a:t>
            </a:r>
            <a:r>
              <a:rPr lang="en-US" b="1" dirty="0" err="1">
                <a:solidFill>
                  <a:srgbClr val="34885A"/>
                </a:solidFill>
              </a:rPr>
              <a:t>blueGel</a:t>
            </a:r>
            <a:r>
              <a:rPr lang="en-US" b="1" dirty="0">
                <a:solidFill>
                  <a:srgbClr val="34885A"/>
                </a:solidFill>
              </a:rPr>
              <a:t> gel tab</a:t>
            </a:r>
            <a:r>
              <a:rPr lang="en-US" dirty="0"/>
              <a:t>.</a:t>
            </a:r>
          </a:p>
          <a:p>
            <a:pPr lvl="1"/>
            <a:r>
              <a:rPr lang="en-US" sz="2500" dirty="0"/>
              <a:t>Swirl solution until the gel tab is broken down.</a:t>
            </a:r>
          </a:p>
          <a:p>
            <a:pPr lvl="1"/>
            <a:r>
              <a:rPr lang="en-US" sz="2500" dirty="0"/>
              <a:t>Heat the solution for 15 seconds twice or until there is no more floating gel debris. The solution is </a:t>
            </a:r>
            <a:r>
              <a:rPr lang="en-US" sz="2500" b="1" dirty="0">
                <a:solidFill>
                  <a:srgbClr val="34885A"/>
                </a:solidFill>
              </a:rPr>
              <a:t>transparent yellow </a:t>
            </a:r>
            <a:r>
              <a:rPr lang="en-US" sz="2500" dirty="0"/>
              <a:t>when the tab is fully dissolved.</a:t>
            </a:r>
          </a:p>
          <a:p>
            <a:r>
              <a:rPr lang="en-US" dirty="0"/>
              <a:t>Once the solution is </a:t>
            </a:r>
            <a:r>
              <a:rPr lang="en-US" b="1" dirty="0">
                <a:solidFill>
                  <a:srgbClr val="34885A"/>
                </a:solidFill>
              </a:rPr>
              <a:t>cool to the touch</a:t>
            </a:r>
            <a:r>
              <a:rPr lang="en-US" dirty="0"/>
              <a:t>, you can pour it slowly into the molding tray. We will use the </a:t>
            </a:r>
            <a:r>
              <a:rPr lang="en-US" b="1" dirty="0">
                <a:solidFill>
                  <a:srgbClr val="34885A"/>
                </a:solidFill>
              </a:rPr>
              <a:t>wide combs </a:t>
            </a:r>
            <a:r>
              <a:rPr lang="en-US" dirty="0"/>
              <a:t>from the bottom of the molding tray.</a:t>
            </a:r>
          </a:p>
          <a:p>
            <a:r>
              <a:rPr lang="en-US" dirty="0"/>
              <a:t>After about </a:t>
            </a:r>
            <a:r>
              <a:rPr lang="en-US" b="1" dirty="0">
                <a:solidFill>
                  <a:srgbClr val="34885A"/>
                </a:solidFill>
              </a:rPr>
              <a:t>20 minutes</a:t>
            </a:r>
            <a:r>
              <a:rPr lang="en-US" dirty="0"/>
              <a:t>, remove the combs. If you are storing the gels, keep it in a resealable bag with a wet paper towel.</a:t>
            </a:r>
          </a:p>
        </p:txBody>
      </p:sp>
      <p:pic>
        <p:nvPicPr>
          <p:cNvPr id="28" name="Graphic 27" descr="Arrow Right with solid fill">
            <a:hlinkClick r:id="" action="ppaction://hlinkshowjump?jump=nextslide"/>
            <a:extLst>
              <a:ext uri="{FF2B5EF4-FFF2-40B4-BE49-F238E27FC236}">
                <a16:creationId xmlns:a16="http://schemas.microsoft.com/office/drawing/2014/main" id="{6586781B-165F-F626-2C5D-B48A5718A6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97142" y="6039651"/>
            <a:ext cx="914400" cy="978483"/>
          </a:xfrm>
          <a:prstGeom prst="rect">
            <a:avLst/>
          </a:prstGeom>
        </p:spPr>
      </p:pic>
    </p:spTree>
    <p:extLst>
      <p:ext uri="{BB962C8B-B14F-4D97-AF65-F5344CB8AC3E}">
        <p14:creationId xmlns:p14="http://schemas.microsoft.com/office/powerpoint/2010/main" val="323472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A3E8E-06AA-06A6-352B-904BC2D66CE8}"/>
              </a:ext>
            </a:extLst>
          </p:cNvPr>
          <p:cNvSpPr>
            <a:spLocks noGrp="1"/>
          </p:cNvSpPr>
          <p:nvPr>
            <p:ph type="title"/>
          </p:nvPr>
        </p:nvSpPr>
        <p:spPr/>
        <p:txBody>
          <a:bodyPr>
            <a:normAutofit fontScale="90000"/>
          </a:bodyPr>
          <a:lstStyle/>
          <a:p>
            <a:r>
              <a:rPr lang="en-US" dirty="0"/>
              <a:t>Step 4: </a:t>
            </a:r>
            <a:r>
              <a:rPr lang="en-US" b="1" dirty="0">
                <a:solidFill>
                  <a:srgbClr val="34885A"/>
                </a:solidFill>
              </a:rPr>
              <a:t>Gel Electrophoresis (Running)</a:t>
            </a:r>
          </a:p>
        </p:txBody>
      </p:sp>
      <p:sp>
        <p:nvSpPr>
          <p:cNvPr id="3" name="Content Placeholder 2">
            <a:extLst>
              <a:ext uri="{FF2B5EF4-FFF2-40B4-BE49-F238E27FC236}">
                <a16:creationId xmlns:a16="http://schemas.microsoft.com/office/drawing/2014/main" id="{7735E5B6-7BD1-21FA-ACBC-34ACCEECD637}"/>
              </a:ext>
            </a:extLst>
          </p:cNvPr>
          <p:cNvSpPr>
            <a:spLocks noGrp="1"/>
          </p:cNvSpPr>
          <p:nvPr>
            <p:ph idx="1"/>
          </p:nvPr>
        </p:nvSpPr>
        <p:spPr>
          <a:xfrm>
            <a:off x="838199" y="1523414"/>
            <a:ext cx="9873343" cy="4805424"/>
          </a:xfrm>
        </p:spPr>
        <p:txBody>
          <a:bodyPr>
            <a:normAutofit/>
          </a:bodyPr>
          <a:lstStyle/>
          <a:p>
            <a:r>
              <a:rPr lang="en-US" dirty="0"/>
              <a:t>Place the </a:t>
            </a:r>
            <a:r>
              <a:rPr lang="en-US" b="1" dirty="0">
                <a:solidFill>
                  <a:srgbClr val="34885A"/>
                </a:solidFill>
              </a:rPr>
              <a:t>gel tray and gel </a:t>
            </a:r>
            <a:r>
              <a:rPr lang="en-US" dirty="0"/>
              <a:t>in the buffer chamber. Add </a:t>
            </a:r>
            <a:r>
              <a:rPr lang="en-US" b="1" dirty="0">
                <a:solidFill>
                  <a:srgbClr val="34885A"/>
                </a:solidFill>
              </a:rPr>
              <a:t>30mL of TBE buffer</a:t>
            </a:r>
            <a:r>
              <a:rPr lang="en-US" dirty="0"/>
              <a:t>– cover the gel but don’t overflow!</a:t>
            </a:r>
          </a:p>
          <a:p>
            <a:r>
              <a:rPr lang="en-US" dirty="0"/>
              <a:t>Add </a:t>
            </a:r>
            <a:r>
              <a:rPr lang="en-US" b="1" dirty="0">
                <a:solidFill>
                  <a:srgbClr val="34885A"/>
                </a:solidFill>
              </a:rPr>
              <a:t>4</a:t>
            </a:r>
            <a:r>
              <a:rPr lang="en-US" b="1" dirty="0">
                <a:solidFill>
                  <a:srgbClr val="34885A"/>
                </a:solidFill>
                <a:effectLst/>
                <a:latin typeface="Tw Cen MT" panose="020B0602020104020603" pitchFamily="34" charset="0"/>
                <a:ea typeface="Times New Roman" panose="02020603050405020304" pitchFamily="18" charset="0"/>
                <a:cs typeface="Times New Roman" panose="02020603050405020304" pitchFamily="18" charset="0"/>
              </a:rPr>
              <a:t>µl of loading dye </a:t>
            </a:r>
            <a:r>
              <a:rPr lang="en-US" dirty="0">
                <a:effectLst/>
                <a:latin typeface="Tw Cen MT" panose="020B0602020104020603" pitchFamily="34" charset="0"/>
                <a:ea typeface="Times New Roman" panose="02020603050405020304" pitchFamily="18" charset="0"/>
                <a:cs typeface="Times New Roman" panose="02020603050405020304" pitchFamily="18" charset="0"/>
              </a:rPr>
              <a:t>to each PCR sample. Also add </a:t>
            </a:r>
            <a:r>
              <a:rPr lang="en-US" dirty="0"/>
              <a:t>4</a:t>
            </a:r>
            <a:r>
              <a:rPr lang="en-US" dirty="0">
                <a:effectLst/>
                <a:latin typeface="Tw Cen MT" panose="020B0602020104020603" pitchFamily="34" charset="0"/>
                <a:ea typeface="Times New Roman" panose="02020603050405020304" pitchFamily="18" charset="0"/>
                <a:cs typeface="Times New Roman" panose="02020603050405020304" pitchFamily="18" charset="0"/>
              </a:rPr>
              <a:t>µl of loading dye to the 100bp DNA ladder tube.</a:t>
            </a:r>
          </a:p>
          <a:p>
            <a:r>
              <a:rPr lang="en-US" dirty="0">
                <a:cs typeface="Times New Roman" panose="02020603050405020304" pitchFamily="18" charset="0"/>
              </a:rPr>
              <a:t>Using the </a:t>
            </a:r>
            <a:r>
              <a:rPr lang="en-US" b="1" dirty="0">
                <a:solidFill>
                  <a:srgbClr val="34885A"/>
                </a:solidFill>
                <a:cs typeface="Times New Roman" panose="02020603050405020304" pitchFamily="18" charset="0"/>
              </a:rPr>
              <a:t>20</a:t>
            </a:r>
            <a:r>
              <a:rPr lang="en-US" b="1" dirty="0">
                <a:solidFill>
                  <a:srgbClr val="34885A"/>
                </a:solidFill>
                <a:effectLst/>
                <a:latin typeface="Tw Cen MT" panose="020B0602020104020603" pitchFamily="34" charset="0"/>
                <a:ea typeface="Times New Roman" panose="02020603050405020304" pitchFamily="18" charset="0"/>
                <a:cs typeface="Times New Roman" panose="02020603050405020304" pitchFamily="18" charset="0"/>
              </a:rPr>
              <a:t>µl pipette</a:t>
            </a:r>
            <a:r>
              <a:rPr lang="en-US" dirty="0">
                <a:effectLst/>
                <a:latin typeface="Tw Cen MT" panose="020B0602020104020603" pitchFamily="34" charset="0"/>
                <a:ea typeface="Times New Roman" panose="02020603050405020304" pitchFamily="18" charset="0"/>
                <a:cs typeface="Times New Roman" panose="02020603050405020304" pitchFamily="18" charset="0"/>
              </a:rPr>
              <a:t>, s</a:t>
            </a:r>
            <a:r>
              <a:rPr lang="en-US" dirty="0">
                <a:cs typeface="Times New Roman" panose="02020603050405020304" pitchFamily="18" charset="0"/>
              </a:rPr>
              <a:t>lowly load the samples into the wells, being careful not to puncture the gel.</a:t>
            </a:r>
          </a:p>
          <a:p>
            <a:r>
              <a:rPr lang="en-US" dirty="0">
                <a:cs typeface="Times New Roman" panose="02020603050405020304" pitchFamily="18" charset="0"/>
              </a:rPr>
              <a:t>Press the power button to start the run. Allow the gel to run </a:t>
            </a:r>
            <a:r>
              <a:rPr lang="en-US" b="1" dirty="0">
                <a:solidFill>
                  <a:srgbClr val="34885A"/>
                </a:solidFill>
                <a:cs typeface="Times New Roman" panose="02020603050405020304" pitchFamily="18" charset="0"/>
              </a:rPr>
              <a:t>35-50 minutes</a:t>
            </a:r>
            <a:r>
              <a:rPr lang="en-US" dirty="0">
                <a:cs typeface="Times New Roman" panose="02020603050405020304" pitchFamily="18" charset="0"/>
              </a:rPr>
              <a:t>. Use the lightbulb button to view your gel as it runs.</a:t>
            </a:r>
          </a:p>
          <a:p>
            <a:r>
              <a:rPr lang="en-US" dirty="0">
                <a:cs typeface="Times New Roman" panose="02020603050405020304" pitchFamily="18" charset="0"/>
              </a:rPr>
              <a:t>Use the </a:t>
            </a:r>
            <a:r>
              <a:rPr lang="en-US" b="1" dirty="0">
                <a:solidFill>
                  <a:srgbClr val="34885A"/>
                </a:solidFill>
                <a:cs typeface="Times New Roman" panose="02020603050405020304" pitchFamily="18" charset="0"/>
              </a:rPr>
              <a:t>DNA ladder image </a:t>
            </a:r>
            <a:r>
              <a:rPr lang="en-US" dirty="0">
                <a:cs typeface="Times New Roman" panose="02020603050405020304" pitchFamily="18" charset="0"/>
              </a:rPr>
              <a:t>on </a:t>
            </a:r>
            <a:r>
              <a:rPr lang="en-US" b="1" dirty="0">
                <a:solidFill>
                  <a:srgbClr val="34885A"/>
                </a:solidFill>
                <a:cs typeface="Times New Roman" panose="02020603050405020304" pitchFamily="18" charset="0"/>
              </a:rPr>
              <a:t>Page 16 </a:t>
            </a:r>
            <a:r>
              <a:rPr lang="en-US" dirty="0">
                <a:cs typeface="Times New Roman" panose="02020603050405020304" pitchFamily="18" charset="0"/>
              </a:rPr>
              <a:t>to determine your TPA-25 insertion status.</a:t>
            </a:r>
            <a:endParaRPr lang="en-US" dirty="0"/>
          </a:p>
        </p:txBody>
      </p:sp>
      <p:pic>
        <p:nvPicPr>
          <p:cNvPr id="28" name="Graphic 27" descr="Arrow Right with solid fill">
            <a:hlinkClick r:id="rId3" action="ppaction://hlinksldjump"/>
            <a:extLst>
              <a:ext uri="{FF2B5EF4-FFF2-40B4-BE49-F238E27FC236}">
                <a16:creationId xmlns:a16="http://schemas.microsoft.com/office/drawing/2014/main" id="{6586781B-165F-F626-2C5D-B48A5718A61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0" y="6054891"/>
            <a:ext cx="914400" cy="978483"/>
          </a:xfrm>
          <a:prstGeom prst="rect">
            <a:avLst/>
          </a:prstGeom>
        </p:spPr>
      </p:pic>
      <p:sp>
        <p:nvSpPr>
          <p:cNvPr id="5" name="TextBox 4">
            <a:extLst>
              <a:ext uri="{FF2B5EF4-FFF2-40B4-BE49-F238E27FC236}">
                <a16:creationId xmlns:a16="http://schemas.microsoft.com/office/drawing/2014/main" id="{276022AC-5FA1-9D52-188F-822B687556F2}"/>
              </a:ext>
            </a:extLst>
          </p:cNvPr>
          <p:cNvSpPr txBox="1"/>
          <p:nvPr/>
        </p:nvSpPr>
        <p:spPr>
          <a:xfrm>
            <a:off x="889494" y="6328838"/>
            <a:ext cx="1987419" cy="400110"/>
          </a:xfrm>
          <a:prstGeom prst="rect">
            <a:avLst/>
          </a:prstGeom>
          <a:noFill/>
        </p:spPr>
        <p:txBody>
          <a:bodyPr wrap="square" rtlCol="0">
            <a:spAutoFit/>
          </a:bodyPr>
          <a:lstStyle/>
          <a:p>
            <a:r>
              <a:rPr lang="en-US" sz="2000" dirty="0"/>
              <a:t>Back to Overview</a:t>
            </a:r>
          </a:p>
        </p:txBody>
      </p:sp>
    </p:spTree>
    <p:extLst>
      <p:ext uri="{BB962C8B-B14F-4D97-AF65-F5344CB8AC3E}">
        <p14:creationId xmlns:p14="http://schemas.microsoft.com/office/powerpoint/2010/main" val="3386906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B287830-8043-CD73-52E5-87458BDFE036}"/>
              </a:ext>
            </a:extLst>
          </p:cNvPr>
          <p:cNvGraphicFramePr/>
          <p:nvPr>
            <p:extLst>
              <p:ext uri="{D42A27DB-BD31-4B8C-83A1-F6EECF244321}">
                <p14:modId xmlns:p14="http://schemas.microsoft.com/office/powerpoint/2010/main" val="3998684642"/>
              </p:ext>
            </p:extLst>
          </p:nvPr>
        </p:nvGraphicFramePr>
        <p:xfrm>
          <a:off x="293297" y="2052735"/>
          <a:ext cx="10315609" cy="4128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ECE3466-7A78-1BB3-A3BE-F685DC5ECE9B}"/>
              </a:ext>
            </a:extLst>
          </p:cNvPr>
          <p:cNvSpPr txBox="1"/>
          <p:nvPr/>
        </p:nvSpPr>
        <p:spPr>
          <a:xfrm>
            <a:off x="1755809" y="452297"/>
            <a:ext cx="7092005" cy="1785104"/>
          </a:xfrm>
          <a:prstGeom prst="rect">
            <a:avLst/>
          </a:prstGeom>
          <a:noFill/>
        </p:spPr>
        <p:txBody>
          <a:bodyPr wrap="none" rtlCol="0">
            <a:spAutoFit/>
          </a:bodyPr>
          <a:lstStyle/>
          <a:p>
            <a:pPr algn="ctr"/>
            <a:r>
              <a:rPr lang="en-US" sz="6600" dirty="0">
                <a:solidFill>
                  <a:srgbClr val="C00000"/>
                </a:solidFill>
                <a:effectLst>
                  <a:outerShdw blurRad="60007" dist="200025" dir="15000000" sy="30000" kx="-1800000" algn="bl" rotWithShape="0">
                    <a:prstClr val="black">
                      <a:alpha val="32000"/>
                    </a:prstClr>
                  </a:outerShdw>
                </a:effectLst>
                <a:latin typeface="Modern Love" panose="04090805081005020601" pitchFamily="82" charset="0"/>
              </a:rPr>
              <a:t>PCR Investigation</a:t>
            </a:r>
          </a:p>
          <a:p>
            <a:pPr algn="ctr"/>
            <a:r>
              <a:rPr lang="en-US" sz="4400" b="1" dirty="0">
                <a:effectLst>
                  <a:outerShdw blurRad="60007" dist="200025" dir="15000000" sy="30000" kx="-1800000" algn="bl" rotWithShape="0">
                    <a:prstClr val="black">
                      <a:alpha val="32000"/>
                    </a:prstClr>
                  </a:outerShdw>
                </a:effectLst>
              </a:rPr>
              <a:t>Procedure Overview</a:t>
            </a:r>
          </a:p>
        </p:txBody>
      </p:sp>
      <p:grpSp>
        <p:nvGrpSpPr>
          <p:cNvPr id="5" name="Group 4">
            <a:extLst>
              <a:ext uri="{FF2B5EF4-FFF2-40B4-BE49-F238E27FC236}">
                <a16:creationId xmlns:a16="http://schemas.microsoft.com/office/drawing/2014/main" id="{2278C2C7-BE80-350C-66D9-FA8034AE3917}"/>
              </a:ext>
            </a:extLst>
          </p:cNvPr>
          <p:cNvGrpSpPr/>
          <p:nvPr/>
        </p:nvGrpSpPr>
        <p:grpSpPr>
          <a:xfrm>
            <a:off x="3211859" y="6097181"/>
            <a:ext cx="4478481" cy="676509"/>
            <a:chOff x="2768130" y="1741662"/>
            <a:chExt cx="2076996" cy="1613576"/>
          </a:xfrm>
          <a:solidFill>
            <a:srgbClr val="001086"/>
          </a:solidFill>
        </p:grpSpPr>
        <p:sp>
          <p:nvSpPr>
            <p:cNvPr id="6" name="Rectangle: Rounded Corners 5">
              <a:hlinkClick r:id="rId8" action="ppaction://hlinksldjump"/>
              <a:extLst>
                <a:ext uri="{FF2B5EF4-FFF2-40B4-BE49-F238E27FC236}">
                  <a16:creationId xmlns:a16="http://schemas.microsoft.com/office/drawing/2014/main" id="{AA715B1F-5236-0CB4-8C2E-3319A248BBE9}"/>
                </a:ext>
              </a:extLst>
            </p:cNvPr>
            <p:cNvSpPr/>
            <p:nvPr/>
          </p:nvSpPr>
          <p:spPr>
            <a:xfrm>
              <a:off x="2768130" y="1741662"/>
              <a:ext cx="2076996" cy="161357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5">
                <a:hueOff val="-2252848"/>
                <a:satOff val="-5806"/>
                <a:lumOff val="-3922"/>
                <a:alphaOff val="0"/>
              </a:schemeClr>
            </a:effectRef>
            <a:fontRef idx="minor">
              <a:schemeClr val="lt1"/>
            </a:fontRef>
          </p:style>
        </p:sp>
        <p:sp>
          <p:nvSpPr>
            <p:cNvPr id="7" name="Rectangle: Rounded Corners 4">
              <a:hlinkClick r:id="rId9" action="ppaction://hlinksldjump"/>
              <a:extLst>
                <a:ext uri="{FF2B5EF4-FFF2-40B4-BE49-F238E27FC236}">
                  <a16:creationId xmlns:a16="http://schemas.microsoft.com/office/drawing/2014/main" id="{20E70CB1-839D-A21F-42B7-58DC94EBC885}"/>
                </a:ext>
              </a:extLst>
            </p:cNvPr>
            <p:cNvSpPr txBox="1"/>
            <p:nvPr/>
          </p:nvSpPr>
          <p:spPr>
            <a:xfrm>
              <a:off x="2815390" y="1788921"/>
              <a:ext cx="1982476" cy="151905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1" algn="ctr" defTabSz="711200">
                <a:lnSpc>
                  <a:spcPct val="90000"/>
                </a:lnSpc>
                <a:spcBef>
                  <a:spcPct val="0"/>
                </a:spcBef>
                <a:spcAft>
                  <a:spcPct val="15000"/>
                </a:spcAft>
              </a:pPr>
              <a:r>
                <a:rPr lang="en-US" sz="3600" b="1" kern="1200" dirty="0"/>
                <a:t>Review Questions</a:t>
              </a:r>
            </a:p>
          </p:txBody>
        </p:sp>
      </p:grpSp>
      <p:pic>
        <p:nvPicPr>
          <p:cNvPr id="4" name="Graphic 3" descr="Arrow Straight">
            <a:extLst>
              <a:ext uri="{FF2B5EF4-FFF2-40B4-BE49-F238E27FC236}">
                <a16:creationId xmlns:a16="http://schemas.microsoft.com/office/drawing/2014/main" id="{06E39F6A-56A0-4532-CCF8-02BA05FFCCF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2192511" y="5795355"/>
            <a:ext cx="1280160" cy="128016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89675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ACCDA-1110-3456-CFCD-CC3A39A7107E}"/>
              </a:ext>
            </a:extLst>
          </p:cNvPr>
          <p:cNvSpPr>
            <a:spLocks noGrp="1"/>
          </p:cNvSpPr>
          <p:nvPr>
            <p:ph type="title"/>
          </p:nvPr>
        </p:nvSpPr>
        <p:spPr>
          <a:xfrm>
            <a:off x="755073" y="365125"/>
            <a:ext cx="9873343" cy="1325563"/>
          </a:xfrm>
        </p:spPr>
        <p:txBody>
          <a:bodyPr>
            <a:normAutofit/>
          </a:bodyPr>
          <a:lstStyle/>
          <a:p>
            <a:r>
              <a:rPr lang="en-US" sz="6600" dirty="0">
                <a:solidFill>
                  <a:srgbClr val="C00000"/>
                </a:solidFill>
                <a:latin typeface="Modern Love" panose="04090805081005020601" pitchFamily="82" charset="0"/>
              </a:rPr>
              <a:t>Review Questions</a:t>
            </a:r>
          </a:p>
        </p:txBody>
      </p:sp>
      <p:sp>
        <p:nvSpPr>
          <p:cNvPr id="3" name="Content Placeholder 2">
            <a:extLst>
              <a:ext uri="{FF2B5EF4-FFF2-40B4-BE49-F238E27FC236}">
                <a16:creationId xmlns:a16="http://schemas.microsoft.com/office/drawing/2014/main" id="{CD22DBAD-C81E-58F2-AF67-63AD4A8BDB16}"/>
              </a:ext>
            </a:extLst>
          </p:cNvPr>
          <p:cNvSpPr>
            <a:spLocks noGrp="1"/>
          </p:cNvSpPr>
          <p:nvPr>
            <p:ph idx="1"/>
          </p:nvPr>
        </p:nvSpPr>
        <p:spPr>
          <a:xfrm>
            <a:off x="682337" y="1690688"/>
            <a:ext cx="9873343" cy="4959494"/>
          </a:xfrm>
        </p:spPr>
        <p:txBody>
          <a:bodyPr>
            <a:normAutofit/>
          </a:bodyPr>
          <a:lstStyle/>
          <a:p>
            <a:pPr marL="342900" indent="-342900">
              <a:spcBef>
                <a:spcPts val="0"/>
              </a:spcBef>
              <a:spcAft>
                <a:spcPts val="2400"/>
              </a:spcAft>
              <a:buSzPct val="100000"/>
              <a:buFont typeface="+mj-lt"/>
              <a:buAutoNum type="arabicPeriod"/>
            </a:pPr>
            <a:r>
              <a:rPr lang="en-US" sz="2500" dirty="0">
                <a:effectLst/>
                <a:latin typeface="Tw Cen MT" panose="020B0602020104020603" pitchFamily="34" charset="0"/>
                <a:ea typeface="Times New Roman" panose="02020603050405020304" pitchFamily="18" charset="0"/>
                <a:cs typeface="Times New Roman" panose="02020603050405020304" pitchFamily="18" charset="0"/>
              </a:rPr>
              <a:t>Why is it important to change pipette tips after each use?</a:t>
            </a:r>
          </a:p>
          <a:p>
            <a:pPr marL="342900" indent="-342900">
              <a:spcBef>
                <a:spcPts val="0"/>
              </a:spcBef>
              <a:buSzPct val="100000"/>
              <a:buFont typeface="+mj-lt"/>
              <a:buAutoNum type="arabicPeriod"/>
            </a:pPr>
            <a:endParaRPr lang="en-US" sz="900" dirty="0">
              <a:latin typeface="New York"/>
              <a:ea typeface="Times New Roman" panose="02020603050405020304" pitchFamily="18" charset="0"/>
              <a:cs typeface="Times New Roman" panose="02020603050405020304" pitchFamily="18" charset="0"/>
            </a:endParaRPr>
          </a:p>
          <a:p>
            <a:pPr marL="342900" indent="-342900">
              <a:spcBef>
                <a:spcPts val="0"/>
              </a:spcBef>
              <a:spcAft>
                <a:spcPts val="2400"/>
              </a:spcAft>
              <a:buSzPct val="100000"/>
              <a:buFont typeface="+mj-lt"/>
              <a:buAutoNum type="arabicPeriod"/>
            </a:pPr>
            <a:r>
              <a:rPr lang="en-US" sz="2500" dirty="0">
                <a:effectLst/>
                <a:latin typeface="Tw Cen MT" panose="020B0602020104020603" pitchFamily="34" charset="0"/>
                <a:ea typeface="Times New Roman" panose="02020603050405020304" pitchFamily="18" charset="0"/>
                <a:cs typeface="Times New Roman" panose="02020603050405020304" pitchFamily="18" charset="0"/>
              </a:rPr>
              <a:t>What are some things that could cause a PCR to fail?</a:t>
            </a:r>
          </a:p>
          <a:p>
            <a:pPr marL="342900" indent="-342900">
              <a:spcBef>
                <a:spcPts val="0"/>
              </a:spcBef>
              <a:buSzPct val="100000"/>
              <a:buFont typeface="+mj-lt"/>
              <a:buAutoNum type="arabicPeriod"/>
            </a:pPr>
            <a:endParaRPr lang="en-US" sz="900" dirty="0">
              <a:effectLst/>
              <a:latin typeface="New York"/>
              <a:ea typeface="Times New Roman" panose="02020603050405020304" pitchFamily="18" charset="0"/>
              <a:cs typeface="Times New Roman" panose="02020603050405020304" pitchFamily="18" charset="0"/>
            </a:endParaRPr>
          </a:p>
          <a:p>
            <a:pPr marL="342900" indent="-342900">
              <a:spcBef>
                <a:spcPts val="0"/>
              </a:spcBef>
              <a:spcAft>
                <a:spcPts val="2400"/>
              </a:spcAft>
              <a:buSzPct val="100000"/>
              <a:buFont typeface="+mj-lt"/>
              <a:buAutoNum type="arabicPeriod"/>
            </a:pPr>
            <a:r>
              <a:rPr lang="en-US" sz="2500" dirty="0">
                <a:effectLst/>
                <a:latin typeface="Tw Cen MT" panose="020B0602020104020603" pitchFamily="34" charset="0"/>
                <a:ea typeface="Times New Roman" panose="02020603050405020304" pitchFamily="18" charset="0"/>
                <a:cs typeface="Times New Roman" panose="02020603050405020304" pitchFamily="18" charset="0"/>
              </a:rPr>
              <a:t>Why are there upper (forward) and lower (reverse) primers?</a:t>
            </a:r>
          </a:p>
          <a:p>
            <a:pPr marL="342900" indent="-342900">
              <a:spcBef>
                <a:spcPts val="0"/>
              </a:spcBef>
              <a:buSzPct val="100000"/>
              <a:buFont typeface="+mj-lt"/>
              <a:buAutoNum type="arabicPeriod"/>
            </a:pPr>
            <a:endParaRPr lang="en-US" sz="900" dirty="0">
              <a:effectLst/>
              <a:latin typeface="Tw Cen MT" panose="020B0602020104020603" pitchFamily="34" charset="0"/>
              <a:ea typeface="Times New Roman" panose="02020603050405020304" pitchFamily="18" charset="0"/>
              <a:cs typeface="Times New Roman" panose="02020603050405020304" pitchFamily="18" charset="0"/>
            </a:endParaRPr>
          </a:p>
          <a:p>
            <a:pPr marL="342900" indent="-342900">
              <a:spcBef>
                <a:spcPts val="0"/>
              </a:spcBef>
              <a:spcAft>
                <a:spcPts val="2400"/>
              </a:spcAft>
              <a:buSzPct val="100000"/>
              <a:buFont typeface="+mj-lt"/>
              <a:buAutoNum type="arabicPeriod"/>
            </a:pPr>
            <a:r>
              <a:rPr lang="en-US" sz="2500" dirty="0">
                <a:effectLst/>
                <a:latin typeface="Tw Cen MT" panose="020B0602020104020603" pitchFamily="34" charset="0"/>
                <a:ea typeface="Times New Roman" panose="02020603050405020304" pitchFamily="18" charset="0"/>
                <a:cs typeface="Times New Roman" panose="02020603050405020304" pitchFamily="18" charset="0"/>
              </a:rPr>
              <a:t>Some PCR labs include the use of a negative control.  This is a mixture of all PCR reaction components except for the targeted DNA template.  Why would this be a useful addition to our investigation?</a:t>
            </a:r>
          </a:p>
          <a:p>
            <a:pPr marL="342900" indent="-342900">
              <a:spcBef>
                <a:spcPts val="0"/>
              </a:spcBef>
              <a:buSzPct val="100000"/>
              <a:buFont typeface="+mj-lt"/>
              <a:buAutoNum type="arabicPeriod"/>
            </a:pPr>
            <a:endParaRPr lang="en-US" sz="900" dirty="0">
              <a:latin typeface="New York"/>
              <a:ea typeface="Times New Roman" panose="02020603050405020304" pitchFamily="18" charset="0"/>
              <a:cs typeface="Times New Roman" panose="02020603050405020304" pitchFamily="18" charset="0"/>
            </a:endParaRPr>
          </a:p>
          <a:p>
            <a:pPr marL="342900" indent="-342900">
              <a:spcBef>
                <a:spcPts val="0"/>
              </a:spcBef>
              <a:spcAft>
                <a:spcPts val="2400"/>
              </a:spcAft>
              <a:buSzPct val="100000"/>
              <a:buFont typeface="+mj-lt"/>
              <a:buAutoNum type="arabicPeriod"/>
            </a:pPr>
            <a:r>
              <a:rPr lang="en-US" sz="2500" dirty="0">
                <a:effectLst/>
                <a:latin typeface="Tw Cen MT" panose="020B0602020104020603" pitchFamily="34" charset="0"/>
                <a:ea typeface="Times New Roman" panose="02020603050405020304" pitchFamily="18" charset="0"/>
                <a:cs typeface="Times New Roman" panose="02020603050405020304" pitchFamily="18" charset="0"/>
              </a:rPr>
              <a:t>How is this investigation similar to or different from the PCR diagnostic test for COVID-19?  You may need to do some research!</a:t>
            </a:r>
            <a:endParaRPr lang="en-US" sz="2500" dirty="0"/>
          </a:p>
        </p:txBody>
      </p:sp>
      <p:pic>
        <p:nvPicPr>
          <p:cNvPr id="4" name="Graphic 3" descr="Arrow Right with solid fill">
            <a:hlinkClick r:id="" action="ppaction://hlinkshowjump?jump=nextslide"/>
            <a:extLst>
              <a:ext uri="{FF2B5EF4-FFF2-40B4-BE49-F238E27FC236}">
                <a16:creationId xmlns:a16="http://schemas.microsoft.com/office/drawing/2014/main" id="{757E85F9-BD34-9637-D373-8DB8AEB373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97142" y="6039651"/>
            <a:ext cx="914400" cy="978483"/>
          </a:xfrm>
          <a:prstGeom prst="rect">
            <a:avLst/>
          </a:prstGeom>
        </p:spPr>
      </p:pic>
    </p:spTree>
    <p:extLst>
      <p:ext uri="{BB962C8B-B14F-4D97-AF65-F5344CB8AC3E}">
        <p14:creationId xmlns:p14="http://schemas.microsoft.com/office/powerpoint/2010/main" val="39546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0EBFADA-8082-6B9F-E1D1-CEA2F6590D57}"/>
              </a:ext>
            </a:extLst>
          </p:cNvPr>
          <p:cNvSpPr>
            <a:spLocks noGrp="1"/>
          </p:cNvSpPr>
          <p:nvPr>
            <p:ph type="title"/>
          </p:nvPr>
        </p:nvSpPr>
        <p:spPr>
          <a:xfrm>
            <a:off x="722910" y="1637686"/>
            <a:ext cx="9873343" cy="3582627"/>
          </a:xfrm>
        </p:spPr>
        <p:txBody>
          <a:bodyPr>
            <a:normAutofit/>
          </a:bodyPr>
          <a:lstStyle/>
          <a:p>
            <a:pPr algn="ctr"/>
            <a:r>
              <a:rPr lang="en-US" sz="11500" dirty="0">
                <a:solidFill>
                  <a:srgbClr val="C00000"/>
                </a:solidFill>
                <a:latin typeface="Modern Love" panose="04090805081005020601" pitchFamily="82" charset="0"/>
              </a:rPr>
              <a:t>Thank you!!!</a:t>
            </a:r>
          </a:p>
        </p:txBody>
      </p:sp>
    </p:spTree>
    <p:extLst>
      <p:ext uri="{BB962C8B-B14F-4D97-AF65-F5344CB8AC3E}">
        <p14:creationId xmlns:p14="http://schemas.microsoft.com/office/powerpoint/2010/main" val="241591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CA6CA0-7712-4F93-8FD2-189C57BC89C8}"/>
              </a:ext>
            </a:extLst>
          </p:cNvPr>
          <p:cNvSpPr>
            <a:spLocks noGrp="1"/>
          </p:cNvSpPr>
          <p:nvPr>
            <p:ph idx="1"/>
          </p:nvPr>
        </p:nvSpPr>
        <p:spPr>
          <a:xfrm>
            <a:off x="849869" y="639215"/>
            <a:ext cx="9495408" cy="5579569"/>
          </a:xfrm>
        </p:spPr>
        <p:txBody>
          <a:bodyPr>
            <a:normAutofit lnSpcReduction="10000"/>
          </a:bodyPr>
          <a:lstStyle/>
          <a:p>
            <a:pPr marL="0" indent="0">
              <a:buNone/>
            </a:pPr>
            <a:r>
              <a:rPr lang="en-US" sz="3600" b="1" dirty="0"/>
              <a:t>Important Notes:</a:t>
            </a:r>
          </a:p>
          <a:p>
            <a:r>
              <a:rPr lang="en-US" dirty="0"/>
              <a:t>This presentation is designed to accompany the “PCR Investigation” booklet.  You can check out our website for additional resources.</a:t>
            </a:r>
          </a:p>
          <a:p>
            <a:r>
              <a:rPr lang="en-US" dirty="0"/>
              <a:t>The slides are designed with clickable buttons rather than a linear slideshow. On the overview pages, click one of the Step buttons to open up that slide. Once the slide is open, press the back button to return to the overview.</a:t>
            </a:r>
          </a:p>
          <a:p>
            <a:r>
              <a:rPr lang="en-US" dirty="0"/>
              <a:t>Please add, modify, and improve the slides in this presentation.  They are simply meant as a starting point and you are encouraged to make any changes that will improve your students’ experiences.</a:t>
            </a:r>
          </a:p>
          <a:p>
            <a:r>
              <a:rPr lang="en-US" dirty="0"/>
              <a:t>If you have questions or need further assistance, please check out the About Us page on the BOEC website.</a:t>
            </a:r>
          </a:p>
        </p:txBody>
      </p:sp>
      <p:sp>
        <p:nvSpPr>
          <p:cNvPr id="5" name="TextBox 4">
            <a:extLst>
              <a:ext uri="{FF2B5EF4-FFF2-40B4-BE49-F238E27FC236}">
                <a16:creationId xmlns:a16="http://schemas.microsoft.com/office/drawing/2014/main" id="{7C72D603-1CDB-4815-9311-5FAE1713FB5C}"/>
              </a:ext>
            </a:extLst>
          </p:cNvPr>
          <p:cNvSpPr txBox="1"/>
          <p:nvPr/>
        </p:nvSpPr>
        <p:spPr>
          <a:xfrm rot="16200000">
            <a:off x="-1448052" y="3075057"/>
            <a:ext cx="3649012" cy="707886"/>
          </a:xfrm>
          <a:prstGeom prst="rect">
            <a:avLst/>
          </a:prstGeom>
          <a:noFill/>
          <a:ln>
            <a:noFill/>
          </a:ln>
        </p:spPr>
        <p:txBody>
          <a:bodyPr wrap="none" rtlCol="0">
            <a:spAutoFit/>
          </a:bodyPr>
          <a:lstStyle/>
          <a:p>
            <a:r>
              <a:rPr lang="en-US" sz="4000" b="1" dirty="0">
                <a:solidFill>
                  <a:schemeClr val="accent6"/>
                </a:solidFill>
              </a:rPr>
              <a:t>TEACHER NOTES</a:t>
            </a:r>
          </a:p>
        </p:txBody>
      </p:sp>
    </p:spTree>
    <p:extLst>
      <p:ext uri="{BB962C8B-B14F-4D97-AF65-F5344CB8AC3E}">
        <p14:creationId xmlns:p14="http://schemas.microsoft.com/office/powerpoint/2010/main" val="907528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9CBFDB-247A-4EB6-B474-7543DD7A53DC}"/>
              </a:ext>
            </a:extLst>
          </p:cNvPr>
          <p:cNvSpPr txBox="1"/>
          <p:nvPr/>
        </p:nvSpPr>
        <p:spPr>
          <a:xfrm rot="16200000">
            <a:off x="-1448052" y="3075057"/>
            <a:ext cx="3649012" cy="707886"/>
          </a:xfrm>
          <a:prstGeom prst="rect">
            <a:avLst/>
          </a:prstGeom>
          <a:noFill/>
          <a:ln>
            <a:noFill/>
          </a:ln>
        </p:spPr>
        <p:txBody>
          <a:bodyPr wrap="none" rtlCol="0">
            <a:spAutoFit/>
          </a:bodyPr>
          <a:lstStyle/>
          <a:p>
            <a:r>
              <a:rPr lang="en-US" sz="4000" b="1" dirty="0">
                <a:solidFill>
                  <a:schemeClr val="accent6"/>
                </a:solidFill>
              </a:rPr>
              <a:t>TEACHER NOTES</a:t>
            </a:r>
          </a:p>
        </p:txBody>
      </p:sp>
      <p:sp>
        <p:nvSpPr>
          <p:cNvPr id="7" name="Content Placeholder 2">
            <a:extLst>
              <a:ext uri="{FF2B5EF4-FFF2-40B4-BE49-F238E27FC236}">
                <a16:creationId xmlns:a16="http://schemas.microsoft.com/office/drawing/2014/main" id="{4ECAF59B-62C4-62C5-9D13-54159DB05688}"/>
              </a:ext>
            </a:extLst>
          </p:cNvPr>
          <p:cNvSpPr>
            <a:spLocks noGrp="1"/>
          </p:cNvSpPr>
          <p:nvPr>
            <p:ph idx="1"/>
          </p:nvPr>
        </p:nvSpPr>
        <p:spPr>
          <a:xfrm>
            <a:off x="730398" y="1604494"/>
            <a:ext cx="9872663" cy="4351338"/>
          </a:xfrm>
        </p:spPr>
        <p:txBody>
          <a:bodyPr/>
          <a:lstStyle/>
          <a:p>
            <a:r>
              <a:rPr lang="en-US" dirty="0"/>
              <a:t>PCR and gel electrophoresis are </a:t>
            </a:r>
            <a:r>
              <a:rPr lang="en-US" b="1" dirty="0">
                <a:solidFill>
                  <a:schemeClr val="accent2"/>
                </a:solidFill>
              </a:rPr>
              <a:t>accessible ways for students to experience</a:t>
            </a:r>
            <a:r>
              <a:rPr lang="en-US" b="1" dirty="0"/>
              <a:t> </a:t>
            </a:r>
            <a:r>
              <a:rPr lang="en-US" dirty="0"/>
              <a:t>cutting-edge biotechnology.</a:t>
            </a:r>
          </a:p>
          <a:p>
            <a:r>
              <a:rPr lang="en-US" dirty="0"/>
              <a:t>This experiment allows students to </a:t>
            </a:r>
            <a:r>
              <a:rPr lang="en-US" b="1" dirty="0">
                <a:solidFill>
                  <a:srgbClr val="34885A"/>
                </a:solidFill>
              </a:rPr>
              <a:t>visualize DNA replication and genetic variability</a:t>
            </a:r>
            <a:r>
              <a:rPr lang="en-US" dirty="0"/>
              <a:t>, as well as how </a:t>
            </a:r>
            <a:r>
              <a:rPr lang="en-US" b="1" dirty="0">
                <a:solidFill>
                  <a:srgbClr val="7030A0"/>
                </a:solidFill>
              </a:rPr>
              <a:t>DNA structure lends itself to its function</a:t>
            </a:r>
            <a:r>
              <a:rPr lang="en-US" dirty="0"/>
              <a:t>.</a:t>
            </a:r>
          </a:p>
          <a:p>
            <a:r>
              <a:rPr lang="en-US" dirty="0"/>
              <a:t>The </a:t>
            </a:r>
            <a:r>
              <a:rPr lang="en-US" b="1" dirty="0">
                <a:solidFill>
                  <a:srgbClr val="C00000"/>
                </a:solidFill>
              </a:rPr>
              <a:t>analysis and interpretation of the final agarose gel </a:t>
            </a:r>
            <a:r>
              <a:rPr lang="en-US" dirty="0"/>
              <a:t>incorporates multiple NGSS standards.</a:t>
            </a:r>
          </a:p>
          <a:p>
            <a:r>
              <a:rPr lang="en-US" dirty="0"/>
              <a:t>Experiencing these procedures will help </a:t>
            </a:r>
            <a:r>
              <a:rPr lang="en-US" b="1" dirty="0">
                <a:solidFill>
                  <a:srgbClr val="0070C0"/>
                </a:solidFill>
              </a:rPr>
              <a:t>prepare students for academic or industrial research</a:t>
            </a:r>
            <a:r>
              <a:rPr lang="en-US" dirty="0"/>
              <a:t>, in addition to other career paths.</a:t>
            </a:r>
          </a:p>
        </p:txBody>
      </p:sp>
      <p:sp>
        <p:nvSpPr>
          <p:cNvPr id="8" name="Title 1">
            <a:extLst>
              <a:ext uri="{FF2B5EF4-FFF2-40B4-BE49-F238E27FC236}">
                <a16:creationId xmlns:a16="http://schemas.microsoft.com/office/drawing/2014/main" id="{29E88748-028B-CF39-994B-882D9F94CC3E}"/>
              </a:ext>
            </a:extLst>
          </p:cNvPr>
          <p:cNvSpPr>
            <a:spLocks noGrp="1"/>
          </p:cNvSpPr>
          <p:nvPr>
            <p:ph type="title"/>
          </p:nvPr>
        </p:nvSpPr>
        <p:spPr>
          <a:xfrm>
            <a:off x="729718" y="278931"/>
            <a:ext cx="9873343" cy="1325563"/>
          </a:xfrm>
        </p:spPr>
        <p:txBody>
          <a:bodyPr/>
          <a:lstStyle/>
          <a:p>
            <a:r>
              <a:rPr lang="en-US" dirty="0"/>
              <a:t>Classroom Impacts</a:t>
            </a:r>
          </a:p>
        </p:txBody>
      </p:sp>
      <p:pic>
        <p:nvPicPr>
          <p:cNvPr id="10" name="Graphic 9" descr="Aspiration with solid fill">
            <a:extLst>
              <a:ext uri="{FF2B5EF4-FFF2-40B4-BE49-F238E27FC236}">
                <a16:creationId xmlns:a16="http://schemas.microsoft.com/office/drawing/2014/main" id="{C7DE7428-C9AE-8204-7A67-2F6D56E26B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15447" y="316634"/>
            <a:ext cx="1104900" cy="1104900"/>
          </a:xfrm>
          <a:prstGeom prst="rect">
            <a:avLst/>
          </a:prstGeom>
        </p:spPr>
      </p:pic>
    </p:spTree>
    <p:extLst>
      <p:ext uri="{BB962C8B-B14F-4D97-AF65-F5344CB8AC3E}">
        <p14:creationId xmlns:p14="http://schemas.microsoft.com/office/powerpoint/2010/main" val="1733632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CA6CA0-7712-4F93-8FD2-189C57BC89C8}"/>
              </a:ext>
            </a:extLst>
          </p:cNvPr>
          <p:cNvSpPr>
            <a:spLocks noGrp="1"/>
          </p:cNvSpPr>
          <p:nvPr>
            <p:ph idx="1"/>
          </p:nvPr>
        </p:nvSpPr>
        <p:spPr>
          <a:xfrm>
            <a:off x="997999" y="506027"/>
            <a:ext cx="9495408" cy="5591037"/>
          </a:xfrm>
        </p:spPr>
        <p:txBody>
          <a:bodyPr>
            <a:normAutofit/>
          </a:bodyPr>
          <a:lstStyle/>
          <a:p>
            <a:pPr marL="0" indent="0">
              <a:buNone/>
            </a:pPr>
            <a:r>
              <a:rPr lang="en-US" dirty="0"/>
              <a:t>The activities and labs within these curriculum modules are designed to use low-cost and locally-available supplies.  Teachers should, however, feel comfortable substituting materials and supplies where necessary, when specified items are not available.  </a:t>
            </a:r>
          </a:p>
          <a:p>
            <a:pPr marL="0" indent="0">
              <a:buNone/>
            </a:pPr>
            <a:endParaRPr lang="en-US" dirty="0"/>
          </a:p>
          <a:p>
            <a:pPr marL="0" indent="0">
              <a:buNone/>
            </a:pPr>
            <a:r>
              <a:rPr lang="en-US" dirty="0"/>
              <a:t>Some materials will need to be obtained from other sources such as local home centers or online retailers.</a:t>
            </a:r>
          </a:p>
          <a:p>
            <a:pPr marL="0" indent="0">
              <a:buNone/>
            </a:pPr>
            <a:endParaRPr lang="en-US" dirty="0"/>
          </a:p>
          <a:p>
            <a:pPr marL="0" indent="0">
              <a:buNone/>
            </a:pPr>
            <a:r>
              <a:rPr lang="en-US" i="1" dirty="0"/>
              <a:t>As with any hands-on science experiences, teachers and students should observe all appropriate safety guidelines, whether explicitly mentioned in this booklet, or not.</a:t>
            </a:r>
          </a:p>
          <a:p>
            <a:pPr marL="0" indent="0">
              <a:buNone/>
            </a:pPr>
            <a:endParaRPr lang="en-US" dirty="0"/>
          </a:p>
        </p:txBody>
      </p:sp>
      <p:pic>
        <p:nvPicPr>
          <p:cNvPr id="5" name="Graphic 4" descr="Warning">
            <a:extLst>
              <a:ext uri="{FF2B5EF4-FFF2-40B4-BE49-F238E27FC236}">
                <a16:creationId xmlns:a16="http://schemas.microsoft.com/office/drawing/2014/main" id="{4D5FA67B-05E3-4449-AFD6-C78C15F5E0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85804" y="5253506"/>
            <a:ext cx="1310196" cy="1310196"/>
          </a:xfrm>
          <a:prstGeom prst="rect">
            <a:avLst/>
          </a:prstGeom>
        </p:spPr>
      </p:pic>
      <p:sp>
        <p:nvSpPr>
          <p:cNvPr id="4" name="TextBox 3">
            <a:extLst>
              <a:ext uri="{FF2B5EF4-FFF2-40B4-BE49-F238E27FC236}">
                <a16:creationId xmlns:a16="http://schemas.microsoft.com/office/drawing/2014/main" id="{DD9CBFDB-247A-4EB6-B474-7543DD7A53DC}"/>
              </a:ext>
            </a:extLst>
          </p:cNvPr>
          <p:cNvSpPr txBox="1"/>
          <p:nvPr/>
        </p:nvSpPr>
        <p:spPr>
          <a:xfrm rot="16200000">
            <a:off x="-1448052" y="3075057"/>
            <a:ext cx="3649012" cy="707886"/>
          </a:xfrm>
          <a:prstGeom prst="rect">
            <a:avLst/>
          </a:prstGeom>
          <a:noFill/>
          <a:ln>
            <a:noFill/>
          </a:ln>
        </p:spPr>
        <p:txBody>
          <a:bodyPr wrap="none" rtlCol="0">
            <a:spAutoFit/>
          </a:bodyPr>
          <a:lstStyle/>
          <a:p>
            <a:r>
              <a:rPr lang="en-US" sz="4000" b="1" dirty="0">
                <a:solidFill>
                  <a:schemeClr val="accent6"/>
                </a:solidFill>
              </a:rPr>
              <a:t>TEACHER NOTES</a:t>
            </a:r>
          </a:p>
        </p:txBody>
      </p:sp>
    </p:spTree>
    <p:extLst>
      <p:ext uri="{BB962C8B-B14F-4D97-AF65-F5344CB8AC3E}">
        <p14:creationId xmlns:p14="http://schemas.microsoft.com/office/powerpoint/2010/main" val="2751414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F0B3A-8229-4BC5-91F9-C56694FC85D8}"/>
              </a:ext>
            </a:extLst>
          </p:cNvPr>
          <p:cNvSpPr>
            <a:spLocks noGrp="1"/>
          </p:cNvSpPr>
          <p:nvPr>
            <p:ph type="ctrTitle"/>
          </p:nvPr>
        </p:nvSpPr>
        <p:spPr>
          <a:xfrm>
            <a:off x="150751" y="217836"/>
            <a:ext cx="10493406" cy="1349406"/>
          </a:xfrm>
        </p:spPr>
        <p:txBody>
          <a:bodyPr>
            <a:normAutofit/>
          </a:bodyPr>
          <a:lstStyle/>
          <a:p>
            <a:r>
              <a:rPr lang="en-US" sz="4800" dirty="0"/>
              <a:t>Biotechnology Outreach Education Center</a:t>
            </a:r>
            <a:br>
              <a:rPr lang="en-US" sz="7200" dirty="0"/>
            </a:br>
            <a:r>
              <a:rPr lang="en-US" sz="3200" dirty="0"/>
              <a:t>Office of Biotechnology</a:t>
            </a:r>
            <a:endParaRPr lang="en-US" dirty="0"/>
          </a:p>
        </p:txBody>
      </p:sp>
      <p:sp>
        <p:nvSpPr>
          <p:cNvPr id="3" name="Subtitle 2">
            <a:extLst>
              <a:ext uri="{FF2B5EF4-FFF2-40B4-BE49-F238E27FC236}">
                <a16:creationId xmlns:a16="http://schemas.microsoft.com/office/drawing/2014/main" id="{BA1058E3-8BDB-4CAA-B936-C3BDA45F2075}"/>
              </a:ext>
            </a:extLst>
          </p:cNvPr>
          <p:cNvSpPr>
            <a:spLocks noGrp="1"/>
          </p:cNvSpPr>
          <p:nvPr>
            <p:ph type="subTitle" idx="1"/>
          </p:nvPr>
        </p:nvSpPr>
        <p:spPr>
          <a:xfrm>
            <a:off x="1547843" y="1567242"/>
            <a:ext cx="9096315" cy="4083124"/>
          </a:xfrm>
        </p:spPr>
        <p:txBody>
          <a:bodyPr>
            <a:normAutofit/>
          </a:bodyPr>
          <a:lstStyle/>
          <a:p>
            <a:pPr algn="r"/>
            <a:endParaRPr lang="en-US" sz="5400" dirty="0">
              <a:solidFill>
                <a:srgbClr val="C00000"/>
              </a:solidFill>
              <a:latin typeface="Forte" panose="03060902040502070203" pitchFamily="66" charset="0"/>
            </a:endParaRPr>
          </a:p>
          <a:p>
            <a:pPr algn="r"/>
            <a:r>
              <a:rPr lang="en-US" sz="8700" dirty="0">
                <a:solidFill>
                  <a:srgbClr val="C00000"/>
                </a:solidFill>
                <a:latin typeface="Forte" panose="03060902040502070203" pitchFamily="66" charset="0"/>
              </a:rPr>
              <a:t>PCR Investigation</a:t>
            </a:r>
          </a:p>
          <a:p>
            <a:pPr algn="r"/>
            <a:r>
              <a:rPr lang="en-US" sz="5200" dirty="0"/>
              <a:t>Classroom Slides</a:t>
            </a:r>
          </a:p>
          <a:p>
            <a:pPr algn="r"/>
            <a:endParaRPr lang="en-US" sz="6000" dirty="0">
              <a:solidFill>
                <a:srgbClr val="C00000"/>
              </a:solidFill>
              <a:latin typeface="Forte" panose="03060902040502070203" pitchFamily="66" charset="0"/>
            </a:endParaRPr>
          </a:p>
          <a:p>
            <a:pPr algn="r"/>
            <a:endParaRPr lang="en-US" sz="6000" dirty="0">
              <a:solidFill>
                <a:srgbClr val="C00000"/>
              </a:solidFill>
              <a:latin typeface="Forte" panose="03060902040502070203" pitchFamily="66" charset="0"/>
            </a:endParaRPr>
          </a:p>
        </p:txBody>
      </p:sp>
      <p:pic>
        <p:nvPicPr>
          <p:cNvPr id="8" name="Picture 7">
            <a:extLst>
              <a:ext uri="{FF2B5EF4-FFF2-40B4-BE49-F238E27FC236}">
                <a16:creationId xmlns:a16="http://schemas.microsoft.com/office/drawing/2014/main" id="{818F907A-A7CB-4B94-AC39-E207A0625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751118"/>
            <a:ext cx="4660323" cy="3106882"/>
          </a:xfrm>
          <a:prstGeom prst="flowChartDelay">
            <a:avLst/>
          </a:prstGeom>
        </p:spPr>
      </p:pic>
    </p:spTree>
    <p:extLst>
      <p:ext uri="{BB962C8B-B14F-4D97-AF65-F5344CB8AC3E}">
        <p14:creationId xmlns:p14="http://schemas.microsoft.com/office/powerpoint/2010/main" val="341753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B287830-8043-CD73-52E5-87458BDFE036}"/>
              </a:ext>
            </a:extLst>
          </p:cNvPr>
          <p:cNvGraphicFramePr/>
          <p:nvPr>
            <p:extLst>
              <p:ext uri="{D42A27DB-BD31-4B8C-83A1-F6EECF244321}">
                <p14:modId xmlns:p14="http://schemas.microsoft.com/office/powerpoint/2010/main" val="109103288"/>
              </p:ext>
            </p:extLst>
          </p:nvPr>
        </p:nvGraphicFramePr>
        <p:xfrm>
          <a:off x="293297" y="2052735"/>
          <a:ext cx="10315609" cy="4128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ECE3466-7A78-1BB3-A3BE-F685DC5ECE9B}"/>
              </a:ext>
            </a:extLst>
          </p:cNvPr>
          <p:cNvSpPr txBox="1"/>
          <p:nvPr/>
        </p:nvSpPr>
        <p:spPr>
          <a:xfrm>
            <a:off x="1905098" y="545814"/>
            <a:ext cx="7092005" cy="1785104"/>
          </a:xfrm>
          <a:prstGeom prst="rect">
            <a:avLst/>
          </a:prstGeom>
          <a:noFill/>
        </p:spPr>
        <p:txBody>
          <a:bodyPr wrap="none" rtlCol="0">
            <a:spAutoFit/>
          </a:bodyPr>
          <a:lstStyle/>
          <a:p>
            <a:pPr algn="ctr"/>
            <a:r>
              <a:rPr lang="en-US" sz="6600" dirty="0">
                <a:solidFill>
                  <a:srgbClr val="C00000"/>
                </a:solidFill>
                <a:effectLst>
                  <a:outerShdw blurRad="60007" dist="200025" dir="15000000" sy="30000" kx="-1800000" algn="bl" rotWithShape="0">
                    <a:prstClr val="black">
                      <a:alpha val="32000"/>
                    </a:prstClr>
                  </a:outerShdw>
                </a:effectLst>
                <a:latin typeface="Modern Love" panose="04090805081005020601" pitchFamily="82" charset="0"/>
              </a:rPr>
              <a:t>PCR Investigation</a:t>
            </a:r>
          </a:p>
          <a:p>
            <a:pPr algn="ctr"/>
            <a:r>
              <a:rPr lang="en-US" sz="4400" b="1" dirty="0">
                <a:effectLst>
                  <a:outerShdw blurRad="60007" dist="200025" dir="15000000" sy="30000" kx="-1800000" algn="bl" rotWithShape="0">
                    <a:prstClr val="black">
                      <a:alpha val="32000"/>
                    </a:prstClr>
                  </a:outerShdw>
                </a:effectLst>
              </a:rPr>
              <a:t>Content Overview</a:t>
            </a:r>
          </a:p>
        </p:txBody>
      </p:sp>
      <p:grpSp>
        <p:nvGrpSpPr>
          <p:cNvPr id="4" name="Group 3">
            <a:extLst>
              <a:ext uri="{FF2B5EF4-FFF2-40B4-BE49-F238E27FC236}">
                <a16:creationId xmlns:a16="http://schemas.microsoft.com/office/drawing/2014/main" id="{EB745BBE-41FA-1DF0-2219-C4DB52C9AEEB}"/>
              </a:ext>
            </a:extLst>
          </p:cNvPr>
          <p:cNvGrpSpPr/>
          <p:nvPr/>
        </p:nvGrpSpPr>
        <p:grpSpPr>
          <a:xfrm>
            <a:off x="3243032" y="5843236"/>
            <a:ext cx="4478481" cy="676509"/>
            <a:chOff x="2768130" y="1741662"/>
            <a:chExt cx="2076996" cy="1613576"/>
          </a:xfrm>
          <a:solidFill>
            <a:srgbClr val="001086"/>
          </a:solidFill>
        </p:grpSpPr>
        <p:sp>
          <p:nvSpPr>
            <p:cNvPr id="5" name="Rectangle: Rounded Corners 4">
              <a:hlinkClick r:id="rId8" action="ppaction://hlinksldjump"/>
              <a:extLst>
                <a:ext uri="{FF2B5EF4-FFF2-40B4-BE49-F238E27FC236}">
                  <a16:creationId xmlns:a16="http://schemas.microsoft.com/office/drawing/2014/main" id="{1959FB33-68E9-6BD0-F93F-199A4A6FFAC6}"/>
                </a:ext>
              </a:extLst>
            </p:cNvPr>
            <p:cNvSpPr/>
            <p:nvPr/>
          </p:nvSpPr>
          <p:spPr>
            <a:xfrm>
              <a:off x="2768130" y="1741662"/>
              <a:ext cx="2076996" cy="161357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5">
                <a:hueOff val="-2252848"/>
                <a:satOff val="-5806"/>
                <a:lumOff val="-3922"/>
                <a:alphaOff val="0"/>
              </a:schemeClr>
            </a:effectRef>
            <a:fontRef idx="minor">
              <a:schemeClr val="lt1"/>
            </a:fontRef>
          </p:style>
        </p:sp>
        <p:sp>
          <p:nvSpPr>
            <p:cNvPr id="6" name="Rectangle: Rounded Corners 4">
              <a:hlinkClick r:id="rId8" action="ppaction://hlinksldjump"/>
              <a:extLst>
                <a:ext uri="{FF2B5EF4-FFF2-40B4-BE49-F238E27FC236}">
                  <a16:creationId xmlns:a16="http://schemas.microsoft.com/office/drawing/2014/main" id="{7AD671DC-C8DA-A600-8AE6-496187D943CC}"/>
                </a:ext>
              </a:extLst>
            </p:cNvPr>
            <p:cNvSpPr txBox="1"/>
            <p:nvPr/>
          </p:nvSpPr>
          <p:spPr>
            <a:xfrm>
              <a:off x="2815390" y="1788921"/>
              <a:ext cx="1982476" cy="151905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1" algn="ctr" defTabSz="711200">
                <a:lnSpc>
                  <a:spcPct val="90000"/>
                </a:lnSpc>
                <a:spcBef>
                  <a:spcPct val="0"/>
                </a:spcBef>
                <a:spcAft>
                  <a:spcPct val="15000"/>
                </a:spcAft>
              </a:pPr>
              <a:r>
                <a:rPr lang="en-US" sz="3600" b="1" kern="1200" dirty="0"/>
                <a:t>Procedure Overview</a:t>
              </a:r>
            </a:p>
          </p:txBody>
        </p:sp>
      </p:grpSp>
    </p:spTree>
    <p:extLst>
      <p:ext uri="{BB962C8B-B14F-4D97-AF65-F5344CB8AC3E}">
        <p14:creationId xmlns:p14="http://schemas.microsoft.com/office/powerpoint/2010/main" val="62986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6DF7C-413F-1FF6-1C37-ADE6D9C9EEE7}"/>
              </a:ext>
            </a:extLst>
          </p:cNvPr>
          <p:cNvSpPr>
            <a:spLocks noGrp="1"/>
          </p:cNvSpPr>
          <p:nvPr>
            <p:ph type="title"/>
          </p:nvPr>
        </p:nvSpPr>
        <p:spPr/>
        <p:txBody>
          <a:bodyPr/>
          <a:lstStyle/>
          <a:p>
            <a:r>
              <a:rPr lang="en-US" dirty="0"/>
              <a:t>Step 1: </a:t>
            </a:r>
            <a:r>
              <a:rPr lang="en-US" b="1" dirty="0">
                <a:solidFill>
                  <a:schemeClr val="accent5"/>
                </a:solidFill>
              </a:rPr>
              <a:t>Cell Collection</a:t>
            </a:r>
          </a:p>
        </p:txBody>
      </p:sp>
      <p:sp>
        <p:nvSpPr>
          <p:cNvPr id="3" name="Content Placeholder 2">
            <a:extLst>
              <a:ext uri="{FF2B5EF4-FFF2-40B4-BE49-F238E27FC236}">
                <a16:creationId xmlns:a16="http://schemas.microsoft.com/office/drawing/2014/main" id="{9B2AFDD2-034F-D816-2447-DA9196BA5E55}"/>
              </a:ext>
            </a:extLst>
          </p:cNvPr>
          <p:cNvSpPr>
            <a:spLocks noGrp="1"/>
          </p:cNvSpPr>
          <p:nvPr>
            <p:ph idx="1"/>
          </p:nvPr>
        </p:nvSpPr>
        <p:spPr>
          <a:xfrm>
            <a:off x="838200" y="1690687"/>
            <a:ext cx="9873343" cy="4583469"/>
          </a:xfrm>
        </p:spPr>
        <p:txBody>
          <a:bodyPr>
            <a:normAutofit fontScale="92500" lnSpcReduction="10000"/>
          </a:bodyPr>
          <a:lstStyle/>
          <a:p>
            <a:r>
              <a:rPr lang="en-US" dirty="0"/>
              <a:t>The gene we are amplifying (or not) is the </a:t>
            </a:r>
            <a:r>
              <a:rPr lang="en-US" b="1" dirty="0">
                <a:solidFill>
                  <a:schemeClr val="accent5"/>
                </a:solidFill>
              </a:rPr>
              <a:t>Alu gene</a:t>
            </a:r>
            <a:r>
              <a:rPr lang="en-US" dirty="0"/>
              <a:t>.</a:t>
            </a:r>
          </a:p>
          <a:p>
            <a:pPr lvl="1"/>
            <a:r>
              <a:rPr lang="en-US" dirty="0"/>
              <a:t>The gene is a primate-specific, non-coding genomic insertion.</a:t>
            </a:r>
          </a:p>
          <a:p>
            <a:pPr lvl="1"/>
            <a:r>
              <a:rPr lang="en-US" dirty="0"/>
              <a:t>The gene and its variations have been inserted into the genome recently, with some in the last million years!</a:t>
            </a:r>
          </a:p>
          <a:p>
            <a:r>
              <a:rPr lang="en-US" dirty="0"/>
              <a:t>We are specifically searching for the TPA-25 (tissue plasminogen activator) insertion, which is </a:t>
            </a:r>
            <a:r>
              <a:rPr lang="en-US" b="1" dirty="0">
                <a:solidFill>
                  <a:schemeClr val="accent5"/>
                </a:solidFill>
              </a:rPr>
              <a:t>dimorphic</a:t>
            </a:r>
            <a:r>
              <a:rPr lang="en-US" dirty="0"/>
              <a:t> in the human genome. This leads to three outcomes, all with a different </a:t>
            </a:r>
            <a:r>
              <a:rPr lang="en-US" b="1" dirty="0">
                <a:solidFill>
                  <a:schemeClr val="accent5"/>
                </a:solidFill>
              </a:rPr>
              <a:t>base-pair</a:t>
            </a:r>
            <a:r>
              <a:rPr lang="en-US" dirty="0"/>
              <a:t> (bp) length:</a:t>
            </a:r>
          </a:p>
          <a:p>
            <a:pPr lvl="1"/>
            <a:r>
              <a:rPr lang="en-US" dirty="0"/>
              <a:t>TPA-25 Present Homozygous: 400-bp band</a:t>
            </a:r>
          </a:p>
          <a:p>
            <a:pPr lvl="1"/>
            <a:r>
              <a:rPr lang="en-US" dirty="0"/>
              <a:t>TPA-25 Absent Homozygous: 100-bp band</a:t>
            </a:r>
          </a:p>
          <a:p>
            <a:pPr lvl="1"/>
            <a:r>
              <a:rPr lang="en-US" dirty="0"/>
              <a:t>Heterozygous: both bands</a:t>
            </a:r>
          </a:p>
          <a:p>
            <a:r>
              <a:rPr lang="en-US" dirty="0"/>
              <a:t>To access the DNA, we must first collect human cells, then </a:t>
            </a:r>
            <a:r>
              <a:rPr lang="en-US" b="1" dirty="0">
                <a:solidFill>
                  <a:schemeClr val="accent5"/>
                </a:solidFill>
              </a:rPr>
              <a:t>lyse</a:t>
            </a:r>
            <a:r>
              <a:rPr lang="en-US" dirty="0"/>
              <a:t> the cell, and separate the DNA from the cell debris.</a:t>
            </a:r>
          </a:p>
          <a:p>
            <a:pPr lvl="1"/>
            <a:r>
              <a:rPr lang="en-US" sz="2200" dirty="0"/>
              <a:t>We use the X-tract buffer to lyse the cell, which means to disintegrate the cell wall.</a:t>
            </a:r>
          </a:p>
        </p:txBody>
      </p:sp>
      <p:pic>
        <p:nvPicPr>
          <p:cNvPr id="5" name="Graphic 4" descr="Arrow Right with solid fill">
            <a:hlinkClick r:id="rId3" action="ppaction://hlinksldjump"/>
            <a:extLst>
              <a:ext uri="{FF2B5EF4-FFF2-40B4-BE49-F238E27FC236}">
                <a16:creationId xmlns:a16="http://schemas.microsoft.com/office/drawing/2014/main" id="{35712190-BB80-C332-D8D7-CEFDE39A30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0" y="6003633"/>
            <a:ext cx="914400" cy="978483"/>
          </a:xfrm>
          <a:prstGeom prst="rect">
            <a:avLst/>
          </a:prstGeom>
        </p:spPr>
      </p:pic>
      <p:sp>
        <p:nvSpPr>
          <p:cNvPr id="6" name="TextBox 5">
            <a:extLst>
              <a:ext uri="{FF2B5EF4-FFF2-40B4-BE49-F238E27FC236}">
                <a16:creationId xmlns:a16="http://schemas.microsoft.com/office/drawing/2014/main" id="{F389688A-6F0E-6822-2BB7-11E8C69E441A}"/>
              </a:ext>
            </a:extLst>
          </p:cNvPr>
          <p:cNvSpPr txBox="1"/>
          <p:nvPr/>
        </p:nvSpPr>
        <p:spPr>
          <a:xfrm>
            <a:off x="914401" y="6274157"/>
            <a:ext cx="1987419" cy="400110"/>
          </a:xfrm>
          <a:prstGeom prst="rect">
            <a:avLst/>
          </a:prstGeom>
          <a:noFill/>
        </p:spPr>
        <p:txBody>
          <a:bodyPr wrap="square" rtlCol="0">
            <a:spAutoFit/>
          </a:bodyPr>
          <a:lstStyle/>
          <a:p>
            <a:r>
              <a:rPr lang="en-US" sz="2000" dirty="0"/>
              <a:t>Back to Overview</a:t>
            </a:r>
          </a:p>
        </p:txBody>
      </p:sp>
    </p:spTree>
    <p:extLst>
      <p:ext uri="{BB962C8B-B14F-4D97-AF65-F5344CB8AC3E}">
        <p14:creationId xmlns:p14="http://schemas.microsoft.com/office/powerpoint/2010/main" val="332915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6DF7C-413F-1FF6-1C37-ADE6D9C9EEE7}"/>
              </a:ext>
            </a:extLst>
          </p:cNvPr>
          <p:cNvSpPr>
            <a:spLocks noGrp="1"/>
          </p:cNvSpPr>
          <p:nvPr>
            <p:ph type="title"/>
          </p:nvPr>
        </p:nvSpPr>
        <p:spPr>
          <a:xfrm>
            <a:off x="457200" y="365125"/>
            <a:ext cx="9873343" cy="1325563"/>
          </a:xfrm>
        </p:spPr>
        <p:txBody>
          <a:bodyPr/>
          <a:lstStyle/>
          <a:p>
            <a:r>
              <a:rPr lang="en-US" dirty="0"/>
              <a:t>Step 2: </a:t>
            </a:r>
            <a:r>
              <a:rPr lang="en-US" b="1" dirty="0">
                <a:solidFill>
                  <a:srgbClr val="52CAB8"/>
                </a:solidFill>
              </a:rPr>
              <a:t>DNA Prep</a:t>
            </a:r>
          </a:p>
        </p:txBody>
      </p:sp>
      <p:sp>
        <p:nvSpPr>
          <p:cNvPr id="3" name="Content Placeholder 2">
            <a:extLst>
              <a:ext uri="{FF2B5EF4-FFF2-40B4-BE49-F238E27FC236}">
                <a16:creationId xmlns:a16="http://schemas.microsoft.com/office/drawing/2014/main" id="{9B2AFDD2-034F-D816-2447-DA9196BA5E55}"/>
              </a:ext>
            </a:extLst>
          </p:cNvPr>
          <p:cNvSpPr>
            <a:spLocks noGrp="1"/>
          </p:cNvSpPr>
          <p:nvPr>
            <p:ph idx="1"/>
          </p:nvPr>
        </p:nvSpPr>
        <p:spPr>
          <a:xfrm>
            <a:off x="457200" y="1801558"/>
            <a:ext cx="10332028" cy="4351338"/>
          </a:xfrm>
        </p:spPr>
        <p:txBody>
          <a:bodyPr>
            <a:normAutofit/>
          </a:bodyPr>
          <a:lstStyle/>
          <a:p>
            <a:r>
              <a:rPr lang="en-US" dirty="0"/>
              <a:t>Once the cell is lysed, we need to separate the cell debris from the DNA. To do so, we spin the sample at high speed.</a:t>
            </a:r>
          </a:p>
          <a:p>
            <a:pPr lvl="1"/>
            <a:r>
              <a:rPr lang="en-US" dirty="0"/>
              <a:t>This results in two layers: the </a:t>
            </a:r>
            <a:r>
              <a:rPr lang="en-US" b="1" dirty="0">
                <a:solidFill>
                  <a:srgbClr val="52CAB8"/>
                </a:solidFill>
              </a:rPr>
              <a:t>pellet</a:t>
            </a:r>
            <a:r>
              <a:rPr lang="en-US" dirty="0"/>
              <a:t> (cell debris) and </a:t>
            </a:r>
            <a:r>
              <a:rPr lang="en-US" b="1" dirty="0">
                <a:solidFill>
                  <a:srgbClr val="52CAB8"/>
                </a:solidFill>
              </a:rPr>
              <a:t>supernatant</a:t>
            </a:r>
            <a:r>
              <a:rPr lang="en-US" dirty="0"/>
              <a:t> (dissolved DNA).</a:t>
            </a:r>
          </a:p>
          <a:p>
            <a:r>
              <a:rPr lang="en-US" dirty="0"/>
              <a:t>To successfully amplify the DNA, the following reagents are needed:</a:t>
            </a:r>
          </a:p>
          <a:p>
            <a:pPr lvl="1">
              <a:buClr>
                <a:schemeClr val="tx1"/>
              </a:buClr>
            </a:pPr>
            <a:r>
              <a:rPr lang="en-US" b="1" dirty="0">
                <a:solidFill>
                  <a:srgbClr val="52CAB8"/>
                </a:solidFill>
              </a:rPr>
              <a:t>Template DNA</a:t>
            </a:r>
            <a:r>
              <a:rPr lang="en-US" dirty="0"/>
              <a:t>: cheek cell DNA (from supernatant) to be amplified</a:t>
            </a:r>
          </a:p>
          <a:p>
            <a:pPr lvl="1">
              <a:buClr>
                <a:schemeClr val="tx1"/>
              </a:buClr>
            </a:pPr>
            <a:r>
              <a:rPr lang="en-US" b="1" dirty="0">
                <a:solidFill>
                  <a:srgbClr val="52CAB8"/>
                </a:solidFill>
              </a:rPr>
              <a:t>Free deoxynucleotides</a:t>
            </a:r>
            <a:r>
              <a:rPr lang="en-US" dirty="0"/>
              <a:t>: building blocks of new DNA strands (A, C, T, G)</a:t>
            </a:r>
          </a:p>
          <a:p>
            <a:pPr lvl="1">
              <a:buClr>
                <a:schemeClr val="tx1"/>
              </a:buClr>
            </a:pPr>
            <a:r>
              <a:rPr lang="en-US" b="1" dirty="0">
                <a:solidFill>
                  <a:srgbClr val="52CAB8"/>
                </a:solidFill>
              </a:rPr>
              <a:t>Taq polymerase</a:t>
            </a:r>
            <a:r>
              <a:rPr lang="en-US" dirty="0"/>
              <a:t>: enzyme which builds new DNA strands</a:t>
            </a:r>
          </a:p>
          <a:p>
            <a:pPr lvl="1">
              <a:buClr>
                <a:schemeClr val="tx1"/>
              </a:buClr>
            </a:pPr>
            <a:r>
              <a:rPr lang="en-US" b="1" dirty="0">
                <a:solidFill>
                  <a:srgbClr val="52CAB8"/>
                </a:solidFill>
              </a:rPr>
              <a:t>Buffers</a:t>
            </a:r>
            <a:r>
              <a:rPr lang="en-US" dirty="0"/>
              <a:t>: maintain the solution environment to protect DNA </a:t>
            </a:r>
          </a:p>
          <a:p>
            <a:pPr lvl="1">
              <a:buClr>
                <a:schemeClr val="tx1"/>
              </a:buClr>
            </a:pPr>
            <a:r>
              <a:rPr lang="en-US" b="1" dirty="0">
                <a:solidFill>
                  <a:srgbClr val="52CAB8"/>
                </a:solidFill>
              </a:rPr>
              <a:t>Primers</a:t>
            </a:r>
            <a:r>
              <a:rPr lang="en-US" dirty="0"/>
              <a:t>: short DNA sequences that serve as starting points for the polymerase</a:t>
            </a:r>
          </a:p>
        </p:txBody>
      </p:sp>
      <p:pic>
        <p:nvPicPr>
          <p:cNvPr id="4" name="Graphic 3" descr="Arrow Right with solid fill">
            <a:hlinkClick r:id="rId3" action="ppaction://hlinksldjump"/>
            <a:extLst>
              <a:ext uri="{FF2B5EF4-FFF2-40B4-BE49-F238E27FC236}">
                <a16:creationId xmlns:a16="http://schemas.microsoft.com/office/drawing/2014/main" id="{E653D993-C274-B531-E376-8B6532E02B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0" y="6003633"/>
            <a:ext cx="914400" cy="978483"/>
          </a:xfrm>
          <a:prstGeom prst="rect">
            <a:avLst/>
          </a:prstGeom>
        </p:spPr>
      </p:pic>
      <p:sp>
        <p:nvSpPr>
          <p:cNvPr id="5" name="TextBox 4">
            <a:extLst>
              <a:ext uri="{FF2B5EF4-FFF2-40B4-BE49-F238E27FC236}">
                <a16:creationId xmlns:a16="http://schemas.microsoft.com/office/drawing/2014/main" id="{DB6E637C-F4B9-B8AD-2B0A-4CB6F0A74C2B}"/>
              </a:ext>
            </a:extLst>
          </p:cNvPr>
          <p:cNvSpPr txBox="1"/>
          <p:nvPr/>
        </p:nvSpPr>
        <p:spPr>
          <a:xfrm>
            <a:off x="914401" y="6263766"/>
            <a:ext cx="1987419" cy="400110"/>
          </a:xfrm>
          <a:prstGeom prst="rect">
            <a:avLst/>
          </a:prstGeom>
          <a:noFill/>
        </p:spPr>
        <p:txBody>
          <a:bodyPr wrap="square" rtlCol="0">
            <a:spAutoFit/>
          </a:bodyPr>
          <a:lstStyle/>
          <a:p>
            <a:r>
              <a:rPr lang="en-US" sz="2000" dirty="0"/>
              <a:t>Back to Overview</a:t>
            </a:r>
          </a:p>
        </p:txBody>
      </p:sp>
    </p:spTree>
    <p:extLst>
      <p:ext uri="{BB962C8B-B14F-4D97-AF65-F5344CB8AC3E}">
        <p14:creationId xmlns:p14="http://schemas.microsoft.com/office/powerpoint/2010/main" val="305994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TotalTime>
  <Words>2026</Words>
  <Application>Microsoft Office PowerPoint</Application>
  <PresentationFormat>Widescreen</PresentationFormat>
  <Paragraphs>252</Paragraphs>
  <Slides>25</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Forte</vt:lpstr>
      <vt:lpstr>Lucida Handwriting</vt:lpstr>
      <vt:lpstr>Modern Love</vt:lpstr>
      <vt:lpstr>New York</vt:lpstr>
      <vt:lpstr>Roboto</vt:lpstr>
      <vt:lpstr>Tw Cen MT</vt:lpstr>
      <vt:lpstr>Office Theme</vt:lpstr>
      <vt:lpstr>Biotechnology Outreach Education Center Office of Biotechnology</vt:lpstr>
      <vt:lpstr>PowerPoint Presentation</vt:lpstr>
      <vt:lpstr>PowerPoint Presentation</vt:lpstr>
      <vt:lpstr>Classroom Impacts</vt:lpstr>
      <vt:lpstr>PowerPoint Presentation</vt:lpstr>
      <vt:lpstr>Biotechnology Outreach Education Center Office of Biotechnology</vt:lpstr>
      <vt:lpstr>PowerPoint Presentation</vt:lpstr>
      <vt:lpstr>Step 1: Cell Collection</vt:lpstr>
      <vt:lpstr>Step 2: DNA Prep</vt:lpstr>
      <vt:lpstr>Step 3: Polymerase Chain Reaction</vt:lpstr>
      <vt:lpstr>Step 3: Polymerase Chain Reaction</vt:lpstr>
      <vt:lpstr>Step 4: Gel Electrophoresis</vt:lpstr>
      <vt:lpstr>Step 4: Gel Electrophoresis</vt:lpstr>
      <vt:lpstr>PowerPoint Presentation</vt:lpstr>
      <vt:lpstr>Step 1: Cell Collection</vt:lpstr>
      <vt:lpstr>PowerPoint Presentation</vt:lpstr>
      <vt:lpstr>Step 2: DNA Prep</vt:lpstr>
      <vt:lpstr>PowerPoint Presentation</vt:lpstr>
      <vt:lpstr>Step 3: Polymerase Chain Reaction</vt:lpstr>
      <vt:lpstr>PowerPoint Presentation</vt:lpstr>
      <vt:lpstr>Step 4: Gel Electrophoresis (Casting)</vt:lpstr>
      <vt:lpstr>Step 4: Gel Electrophoresis (Running)</vt:lpstr>
      <vt:lpstr>PowerPoint Presentation</vt:lpstr>
      <vt:lpstr>Review 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Biotechnology Outreach Education Center Office of Biotechnology</dc:title>
  <dc:creator>Biotech Outreach Intern</dc:creator>
  <cp:lastModifiedBy>Biotech Outreach Intern</cp:lastModifiedBy>
  <cp:revision>6</cp:revision>
  <dcterms:created xsi:type="dcterms:W3CDTF">2022-08-03T16:55:13Z</dcterms:created>
  <dcterms:modified xsi:type="dcterms:W3CDTF">2022-08-05T16:22:02Z</dcterms:modified>
</cp:coreProperties>
</file>