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73" r:id="rId7"/>
    <p:sldId id="269" r:id="rId8"/>
    <p:sldId id="274" r:id="rId9"/>
    <p:sldId id="275" r:id="rId10"/>
    <p:sldId id="271" r:id="rId11"/>
    <p:sldId id="261" r:id="rId12"/>
    <p:sldId id="262" r:id="rId13"/>
    <p:sldId id="263" r:id="rId14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1" d="100"/>
          <a:sy n="101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DF34-1F67-4061-97F8-D0B66484C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87451-A0CA-418E-A007-BC37E9A3F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4126A-FA2A-4581-B544-55B2CB42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028B8-F9CD-419B-B9F5-B69231E1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041B-6128-4915-98A2-00AB6D50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C702-2CED-44B1-888D-F35BECE88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1933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859C-3871-4364-B384-5D989594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FC79C-5FDB-489B-B59F-16C7DF5BE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6FBD-52EF-455D-9C6F-5F4282CD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502FD-B2BA-4760-AEC8-A549FE33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7350-FA08-4E9E-8DA9-68BA423F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7BA7C-A49A-440C-83BC-61EBC7CC4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373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7FF91-F687-4079-B2F0-1B6D444A2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2BBEE-056B-4ED1-943C-0C95C01CE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48B9-80A4-4BC3-AD9F-46197192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009E3-F2B4-4BDA-810D-40CA4AD5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97335-5E63-4989-B95A-AEF25881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533BF-BBB9-4BA2-8E7D-218309390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322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3F24-650D-4FD5-93D1-36C786B5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7FD31-A294-41C4-B4EA-9974AF25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1FE61-7770-4A3E-95C1-561B9DE7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03050-479F-47FA-B2AC-5EA32ABC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FA57D-28DA-4591-8F4E-8355068F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F8B5D-D109-498A-A233-81937849A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101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C20F-EEE3-4C32-90B4-1FCE6B0E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6E70F-2D2F-4A9B-B390-EA2AE48C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2131B-3A97-4296-B83B-B1AAB5B5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8D0EF-FC01-4791-912E-31510EC8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1B377-61EA-4FB3-BBDF-E66948E2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2BB0C-EC7D-41C3-B8BB-1ECBEB95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6279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9286-2050-471F-AF9F-6F930F76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FD7B3-36D3-4A82-A9F7-3FB40D49B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553A2-1098-4FFF-AD46-E42FC837F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4271C-9975-434F-8D5F-78DB1FD8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BBF0C-ABC8-43F4-8C77-54FDBCCB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E24AA-9738-49FE-ACD4-1E88F6E0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CB0A5-55B5-4202-902A-B4EC19FF5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4775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9509-4500-4ACF-95BB-C2457274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43EF6-2838-45B2-B929-03E033569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568FF-01FB-4F1D-A0E1-2DDDD42D5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FE7A1-589D-4939-A50B-6CBE4E330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F40FF-9C99-4F7E-BE99-FC9F49A8E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C6F82-E27A-4B77-BD5E-AB3AA7C8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BA6A2-4ED1-463F-BEEA-72BBAF31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25FFC-CDDD-47E9-A9BD-94A78AA4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E9363-C558-40B6-95F6-48CC6E91A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885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6DBC-43F9-4C82-A4D5-D7B6B27F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551AC-A4B8-4519-BF06-CA2383BF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22DED-A97D-4202-860C-EE8FF20F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58258-D2E7-4942-8128-BE4EE809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CFC05-9D7C-49C3-BBE8-418280F3C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8008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CBB89-86C0-4075-AFBF-73B306B3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70C4E-486A-4199-BF04-F704E8F3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2BDC5-101E-4ECB-B86E-54D113AE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927A-70D6-4828-8E18-F7B577D31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911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90A2-2D45-4A67-B426-9C84CC1F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69370-7F82-438B-9102-7D51B7B55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1ACA9-FA30-447F-89BF-E21A035F4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C264D-684B-4E2E-AC7D-787A8D42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FB170-A33B-41E0-B4A8-7D0E1AFC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06197-A5AB-4781-B6D7-5042C109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72CE-D89D-4F28-9A28-D786D0855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627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7EE-C3C8-4817-94AD-BD26692E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DE817-8C37-484D-BCEA-56CCEAC2B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F3285-76C9-4EE1-A7CC-EAB98129D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2C902-47DB-4A18-BFCC-7D60DBFB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4B99F-9C93-4047-8F2C-C398C9C2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9759E-71F5-41A9-B277-4B459DC0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97E1D-8013-4B9A-A45F-DD8C58001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6637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B6B74E-7913-45CB-8B63-53D9C66B6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487C00-7BBD-47DC-AC40-5288AC5F3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B5D36A-92C3-48CC-81B9-CB74EB60F2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3CAA73-77E4-40B9-8A98-4789DC053C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B12053-352E-47B7-8B91-3625A0EDA8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59141D-1DFE-4B19-A6A4-88F04EB18D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Protocol Pics\PCR\part_one.tif">
            <a:extLst>
              <a:ext uri="{FF2B5EF4-FFF2-40B4-BE49-F238E27FC236}">
                <a16:creationId xmlns:a16="http://schemas.microsoft.com/office/drawing/2014/main" id="{6F616399-2D54-4BC0-A6B0-D89DC094A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B59B0FDA-0C52-4462-9207-F5DD47825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186113"/>
            <a:ext cx="617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 </a:t>
            </a:r>
            <a:r>
              <a:rPr lang="en-US" altLang="en-US" sz="1600">
                <a:solidFill>
                  <a:schemeClr val="accent2"/>
                </a:solidFill>
              </a:rPr>
              <a:t>A  G  C  C  G A  T  G  T  C  G  T  C  G  T  C  T  A C  C  A  T  G C  A  T</a:t>
            </a:r>
            <a:endParaRPr lang="en-US" altLang="en-US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4E1DC07A-0700-4313-B60B-A763829A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212725"/>
            <a:ext cx="7253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/>
              <a:t>Polymerase Chain Reaction (PCR)</a:t>
            </a:r>
            <a:endParaRPr lang="en-US" altLang="en-US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DED6CF4E-B8B9-4DC8-A594-0746904B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184275"/>
            <a:ext cx="1768475" cy="1309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/>
              <a:t>Part I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5D9AAC0C-8F02-41CA-8212-12144372A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2133600"/>
            <a:ext cx="256857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Segment of Interest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C48FE37B-325E-4E76-91DC-0DDEB7618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752600"/>
          <a:ext cx="8763000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Image" r:id="rId3" imgW="25846806" imgH="7687963" progId="Photoshop.Image.5">
                  <p:embed/>
                </p:oleObj>
              </mc:Choice>
              <mc:Fallback>
                <p:oleObj name="Image" r:id="rId3" imgW="25846806" imgH="7687963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763000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>
            <a:extLst>
              <a:ext uri="{FF2B5EF4-FFF2-40B4-BE49-F238E27FC236}">
                <a16:creationId xmlns:a16="http://schemas.microsoft.com/office/drawing/2014/main" id="{04BB2EA9-97B0-4BA5-B94F-EB6CE872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6987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Part V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00E9B4B9-7599-426D-84BD-B966B99B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435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16</a:t>
            </a:r>
            <a:endParaRPr lang="en-US" altLang="en-US"/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B51D1BAA-7507-4CB1-941D-916A924B1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857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  <a:endParaRPr lang="en-US" altLang="en-US"/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D11A3FA9-8275-45F1-B625-63DD6EF21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2819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  <a:endParaRPr lang="en-US" altLang="en-US"/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37F69EBE-8E06-4629-B2A7-2C0256E68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3290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67B64746-01CB-41E1-898B-CEF3E2D8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EECE1659-C46D-487D-B357-934E662D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3748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4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04FFA8BA-5B0E-4686-B15F-CD2218C2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3733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7" grpId="0" autoUpdateAnimBg="0"/>
      <p:bldP spid="17418" grpId="0" autoUpdateAnimBg="0"/>
      <p:bldP spid="17419" grpId="0" autoUpdateAnimBg="0"/>
      <p:bldP spid="174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E2EB22BD-0A3F-4FD2-A3A1-3F9A9CE26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815975"/>
          <a:ext cx="9067800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Image" r:id="rId3" imgW="19061066" imgH="8056477" progId="Photoshop.Image.5">
                  <p:embed/>
                </p:oleObj>
              </mc:Choice>
              <mc:Fallback>
                <p:oleObj name="Image" r:id="rId3" imgW="19061066" imgH="8056477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15975"/>
                        <a:ext cx="9067800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>
            <a:extLst>
              <a:ext uri="{FF2B5EF4-FFF2-40B4-BE49-F238E27FC236}">
                <a16:creationId xmlns:a16="http://schemas.microsoft.com/office/drawing/2014/main" id="{4DBF7F78-1E6D-431D-8CC2-BBF6AC537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27574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32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6D4FAC6-292A-4CC0-A775-8EC4D9B1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D58F7062-68A6-4799-B622-510EE82B1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7D16D1E4-E187-4E3B-AD81-414839448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543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4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E1B5ECE0-7D9C-426F-AE8A-0D4C976D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3581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4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4EC3128A-03CF-48A3-86B2-7759F6C58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4000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11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BBE3B02A-7DA0-4A07-AA2A-E033546E6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40386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11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39CFC726-D347-400A-B7D9-B5F0649F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"/>
            <a:ext cx="1539875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Part VI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5" grpId="0" autoUpdateAnimBg="0"/>
      <p:bldP spid="7176" grpId="0" autoUpdateAnimBg="0"/>
      <p:bldP spid="7177" grpId="0" autoUpdateAnimBg="0"/>
      <p:bldP spid="717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2D3AC83B-1039-41FC-84E2-67EF4EC699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11200"/>
          <a:ext cx="91440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" r:id="rId3" imgW="15147194" imgH="9174726" progId="Photoshop.Image.5">
                  <p:embed/>
                </p:oleObj>
              </mc:Choice>
              <mc:Fallback>
                <p:oleObj name="Image" r:id="rId3" imgW="15147194" imgH="9174726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1200"/>
                        <a:ext cx="9144000" cy="55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>
            <a:extLst>
              <a:ext uri="{FF2B5EF4-FFF2-40B4-BE49-F238E27FC236}">
                <a16:creationId xmlns:a16="http://schemas.microsoft.com/office/drawing/2014/main" id="{BBA9F422-6F77-4293-8E40-2E2E3702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8275"/>
            <a:ext cx="117475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Part VII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41348F31-E044-45C2-AEB3-456577A37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193675"/>
            <a:ext cx="117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Part VII</a:t>
            </a: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388A7FA7-FD51-4B23-93FD-A12AD345FC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76288"/>
          <a:ext cx="9144000" cy="592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Image" r:id="rId3" imgW="15248853" imgH="9225556" progId="Photoshop.Image.5">
                  <p:embed/>
                </p:oleObj>
              </mc:Choice>
              <mc:Fallback>
                <p:oleObj name="Image" r:id="rId3" imgW="15248853" imgH="9225556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76288"/>
                        <a:ext cx="9144000" cy="592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>
            <a:extLst>
              <a:ext uri="{FF2B5EF4-FFF2-40B4-BE49-F238E27FC236}">
                <a16:creationId xmlns:a16="http://schemas.microsoft.com/office/drawing/2014/main" id="{8EF92467-811A-4B94-914C-1844EE809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18049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5FE4CC6-1F7B-434F-983E-BD661B30A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62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4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48917D1E-799D-41DD-B168-1805B679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2681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8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5885B2AA-BDDA-409F-8849-42C29833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1765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16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C0CBB9F0-3D75-4E41-ABC1-14DB9B883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6337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32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272CC9B1-9E53-4795-BD40-EB2F48D5C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1671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64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31B7E5BB-382D-40E5-9C77-084E4D5E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577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2048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3961D02-F448-4183-9D04-403C5382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5972175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2,097,152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1E573E68-D218-4484-B635-F4BFC535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728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FE53DC9B-D9A7-4CBB-ABEA-44C12CACF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152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6D499009-5480-4044-B227-390E54E09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09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87BDF286-6EDB-487B-B036-C84A746A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3609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AD5F17EE-A963-4EEE-86DD-94B6DE77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52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8658298C-2C98-438C-BB21-47A937F41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52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47C388BE-8502-4CCC-98E2-224F4D7AB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81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8F55CC88-CDFA-4C71-A219-B437F596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4981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7EE4022E-BC93-4DBF-884D-9AEC9ACA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9721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132A51DA-D644-4376-9AFF-6E65E4D4E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59721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38" name="Text Box 22">
            <a:extLst>
              <a:ext uri="{FF2B5EF4-FFF2-40B4-BE49-F238E27FC236}">
                <a16:creationId xmlns:a16="http://schemas.microsoft.com/office/drawing/2014/main" id="{9B0AA518-8B9F-46F0-8E5F-DC258EF96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38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199A6B03-F77C-48EC-A97C-3055C2C56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95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8361CD98-0A47-4361-986E-223B22E1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695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F4390777-28CE-4038-A606-D91676F1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52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FE5B573C-9460-4F7A-8481-C77A779F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1766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7FC65139-FC8E-4BB2-99F5-E80D85FD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2224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64554160-2705-4A07-BC6C-F115E1EF1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7811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9245" name="Text Box 29">
            <a:extLst>
              <a:ext uri="{FF2B5EF4-FFF2-40B4-BE49-F238E27FC236}">
                <a16:creationId xmlns:a16="http://schemas.microsoft.com/office/drawing/2014/main" id="{B8E664B2-4112-495D-B84D-880A5A67D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38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46" name="Text Box 30">
            <a:extLst>
              <a:ext uri="{FF2B5EF4-FFF2-40B4-BE49-F238E27FC236}">
                <a16:creationId xmlns:a16="http://schemas.microsoft.com/office/drawing/2014/main" id="{52614E07-083E-4ECA-AE6E-F4706E07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90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9247" name="Text Box 31">
            <a:extLst>
              <a:ext uri="{FF2B5EF4-FFF2-40B4-BE49-F238E27FC236}">
                <a16:creationId xmlns:a16="http://schemas.microsoft.com/office/drawing/2014/main" id="{3EBF1A9C-AC1B-406E-8FF7-430013472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690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9248" name="Text Box 32">
            <a:extLst>
              <a:ext uri="{FF2B5EF4-FFF2-40B4-BE49-F238E27FC236}">
                <a16:creationId xmlns:a16="http://schemas.microsoft.com/office/drawing/2014/main" id="{DAC6DB9D-77E5-4922-BB93-0EE19660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690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9249" name="Text Box 33">
            <a:extLst>
              <a:ext uri="{FF2B5EF4-FFF2-40B4-BE49-F238E27FC236}">
                <a16:creationId xmlns:a16="http://schemas.microsoft.com/office/drawing/2014/main" id="{F9720D34-1E7A-4482-9E62-AC2018819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147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50" name="Text Box 34">
            <a:extLst>
              <a:ext uri="{FF2B5EF4-FFF2-40B4-BE49-F238E27FC236}">
                <a16:creationId xmlns:a16="http://schemas.microsoft.com/office/drawing/2014/main" id="{12C77727-C47D-444F-91CA-473AB3BE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2695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51" name="Text Box 35">
            <a:extLst>
              <a:ext uri="{FF2B5EF4-FFF2-40B4-BE49-F238E27FC236}">
                <a16:creationId xmlns:a16="http://schemas.microsoft.com/office/drawing/2014/main" id="{326DFC62-F214-40C6-9C39-35DD74D06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695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</a:p>
        </p:txBody>
      </p:sp>
      <p:sp>
        <p:nvSpPr>
          <p:cNvPr id="9252" name="Text Box 36">
            <a:extLst>
              <a:ext uri="{FF2B5EF4-FFF2-40B4-BE49-F238E27FC236}">
                <a16:creationId xmlns:a16="http://schemas.microsoft.com/office/drawing/2014/main" id="{57D32AF1-5853-4FEA-9453-27B044738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147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9253" name="Text Box 37">
            <a:extLst>
              <a:ext uri="{FF2B5EF4-FFF2-40B4-BE49-F238E27FC236}">
                <a16:creationId xmlns:a16="http://schemas.microsoft.com/office/drawing/2014/main" id="{898BF2EC-DFAA-4A4D-9B85-4E6A7DF7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147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9254" name="Text Box 38">
            <a:extLst>
              <a:ext uri="{FF2B5EF4-FFF2-40B4-BE49-F238E27FC236}">
                <a16:creationId xmlns:a16="http://schemas.microsoft.com/office/drawing/2014/main" id="{D9ABC4C9-8CD3-4292-86B2-0A041683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7193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</a:t>
            </a:r>
          </a:p>
        </p:txBody>
      </p:sp>
      <p:sp>
        <p:nvSpPr>
          <p:cNvPr id="9255" name="Text Box 39">
            <a:extLst>
              <a:ext uri="{FF2B5EF4-FFF2-40B4-BE49-F238E27FC236}">
                <a16:creationId xmlns:a16="http://schemas.microsoft.com/office/drawing/2014/main" id="{BD993715-F8DB-485A-A349-A84A1800E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2695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</a:t>
            </a:r>
          </a:p>
        </p:txBody>
      </p:sp>
      <p:sp>
        <p:nvSpPr>
          <p:cNvPr id="9256" name="Text Box 40">
            <a:extLst>
              <a:ext uri="{FF2B5EF4-FFF2-40B4-BE49-F238E27FC236}">
                <a16:creationId xmlns:a16="http://schemas.microsoft.com/office/drawing/2014/main" id="{059D39F8-3C1D-4FEA-AB55-AF7FFCCD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1384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</a:t>
            </a:r>
          </a:p>
        </p:txBody>
      </p:sp>
      <p:sp>
        <p:nvSpPr>
          <p:cNvPr id="9257" name="Text Box 41">
            <a:extLst>
              <a:ext uri="{FF2B5EF4-FFF2-40B4-BE49-F238E27FC236}">
                <a16:creationId xmlns:a16="http://schemas.microsoft.com/office/drawing/2014/main" id="{0F1A5B63-D198-4B8F-B1FB-7BAE1F65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152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</a:t>
            </a:r>
          </a:p>
        </p:txBody>
      </p:sp>
      <p:sp>
        <p:nvSpPr>
          <p:cNvPr id="9258" name="Text Box 42">
            <a:extLst>
              <a:ext uri="{FF2B5EF4-FFF2-40B4-BE49-F238E27FC236}">
                <a16:creationId xmlns:a16="http://schemas.microsoft.com/office/drawing/2014/main" id="{A7CDCF1B-5A0B-4A5D-87A0-3FAC7FE1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3633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4</a:t>
            </a:r>
          </a:p>
        </p:txBody>
      </p:sp>
      <p:sp>
        <p:nvSpPr>
          <p:cNvPr id="9259" name="Text Box 43">
            <a:extLst>
              <a:ext uri="{FF2B5EF4-FFF2-40B4-BE49-F238E27FC236}">
                <a16:creationId xmlns:a16="http://schemas.microsoft.com/office/drawing/2014/main" id="{91ECD0CB-F52B-4DFE-B252-3207F66B0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3609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4</a:t>
            </a:r>
          </a:p>
        </p:txBody>
      </p:sp>
      <p:sp>
        <p:nvSpPr>
          <p:cNvPr id="9260" name="Text Box 44">
            <a:extLst>
              <a:ext uri="{FF2B5EF4-FFF2-40B4-BE49-F238E27FC236}">
                <a16:creationId xmlns:a16="http://schemas.microsoft.com/office/drawing/2014/main" id="{56FFD1C6-5955-42B1-9B8C-3F1EC8DC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0671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5</a:t>
            </a:r>
          </a:p>
        </p:txBody>
      </p:sp>
      <p:sp>
        <p:nvSpPr>
          <p:cNvPr id="9261" name="Text Box 45">
            <a:extLst>
              <a:ext uri="{FF2B5EF4-FFF2-40B4-BE49-F238E27FC236}">
                <a16:creationId xmlns:a16="http://schemas.microsoft.com/office/drawing/2014/main" id="{645DE2AC-CC1D-4784-BE0D-0F1F1459F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052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5</a:t>
            </a:r>
          </a:p>
        </p:txBody>
      </p:sp>
      <p:sp>
        <p:nvSpPr>
          <p:cNvPr id="9262" name="Text Box 46">
            <a:extLst>
              <a:ext uri="{FF2B5EF4-FFF2-40B4-BE49-F238E27FC236}">
                <a16:creationId xmlns:a16="http://schemas.microsoft.com/office/drawing/2014/main" id="{89B5257D-A338-482D-8155-77A8D35B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053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10</a:t>
            </a:r>
            <a:endParaRPr lang="en-US" altLang="en-US"/>
          </a:p>
        </p:txBody>
      </p:sp>
      <p:sp>
        <p:nvSpPr>
          <p:cNvPr id="9263" name="Text Box 47">
            <a:extLst>
              <a:ext uri="{FF2B5EF4-FFF2-40B4-BE49-F238E27FC236}">
                <a16:creationId xmlns:a16="http://schemas.microsoft.com/office/drawing/2014/main" id="{53AB566C-B123-48EA-AB89-4CB4BB9CC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0434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10</a:t>
            </a:r>
            <a:endParaRPr lang="en-US" altLang="en-US"/>
          </a:p>
        </p:txBody>
      </p:sp>
      <p:sp>
        <p:nvSpPr>
          <p:cNvPr id="9264" name="Text Box 48">
            <a:extLst>
              <a:ext uri="{FF2B5EF4-FFF2-40B4-BE49-F238E27FC236}">
                <a16:creationId xmlns:a16="http://schemas.microsoft.com/office/drawing/2014/main" id="{12D1349F-D9BB-4146-A3B9-6D9BE7C1C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59721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20</a:t>
            </a:r>
            <a:endParaRPr lang="en-US" altLang="en-US"/>
          </a:p>
        </p:txBody>
      </p:sp>
      <p:sp>
        <p:nvSpPr>
          <p:cNvPr id="9265" name="Text Box 49">
            <a:extLst>
              <a:ext uri="{FF2B5EF4-FFF2-40B4-BE49-F238E27FC236}">
                <a16:creationId xmlns:a16="http://schemas.microsoft.com/office/drawing/2014/main" id="{4F6652F1-F9EB-4473-8AB9-1D3D53F9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9721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20</a:t>
            </a:r>
            <a:endParaRPr lang="en-US" altLang="en-US"/>
          </a:p>
        </p:txBody>
      </p:sp>
      <p:sp>
        <p:nvSpPr>
          <p:cNvPr id="9266" name="Text Box 50">
            <a:extLst>
              <a:ext uri="{FF2B5EF4-FFF2-40B4-BE49-F238E27FC236}">
                <a16:creationId xmlns:a16="http://schemas.microsoft.com/office/drawing/2014/main" id="{822B354D-A7AA-424F-B883-FD649DE32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1765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4</a:t>
            </a:r>
          </a:p>
        </p:txBody>
      </p:sp>
      <p:sp>
        <p:nvSpPr>
          <p:cNvPr id="9267" name="Text Box 51">
            <a:extLst>
              <a:ext uri="{FF2B5EF4-FFF2-40B4-BE49-F238E27FC236}">
                <a16:creationId xmlns:a16="http://schemas.microsoft.com/office/drawing/2014/main" id="{935EE670-04D5-4E62-AFF0-9099B0F50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384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4</a:t>
            </a:r>
          </a:p>
        </p:txBody>
      </p:sp>
      <p:sp>
        <p:nvSpPr>
          <p:cNvPr id="9268" name="Text Box 52">
            <a:extLst>
              <a:ext uri="{FF2B5EF4-FFF2-40B4-BE49-F238E27FC236}">
                <a16:creationId xmlns:a16="http://schemas.microsoft.com/office/drawing/2014/main" id="{1927A215-78B1-4CD4-8503-198B2EC4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36337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11</a:t>
            </a:r>
          </a:p>
        </p:txBody>
      </p:sp>
      <p:sp>
        <p:nvSpPr>
          <p:cNvPr id="9269" name="Text Box 53">
            <a:extLst>
              <a:ext uri="{FF2B5EF4-FFF2-40B4-BE49-F238E27FC236}">
                <a16:creationId xmlns:a16="http://schemas.microsoft.com/office/drawing/2014/main" id="{F929A7FE-EC39-40D0-BC14-6167CCC3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6099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11</a:t>
            </a:r>
          </a:p>
        </p:txBody>
      </p:sp>
      <p:sp>
        <p:nvSpPr>
          <p:cNvPr id="9270" name="Text Box 54">
            <a:extLst>
              <a:ext uri="{FF2B5EF4-FFF2-40B4-BE49-F238E27FC236}">
                <a16:creationId xmlns:a16="http://schemas.microsoft.com/office/drawing/2014/main" id="{225F3B2C-1890-4514-BE30-E636D5098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40909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26</a:t>
            </a:r>
          </a:p>
        </p:txBody>
      </p:sp>
      <p:sp>
        <p:nvSpPr>
          <p:cNvPr id="9271" name="Text Box 55">
            <a:extLst>
              <a:ext uri="{FF2B5EF4-FFF2-40B4-BE49-F238E27FC236}">
                <a16:creationId xmlns:a16="http://schemas.microsoft.com/office/drawing/2014/main" id="{3BB2F956-68F9-4327-9B02-743E297E6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1290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26</a:t>
            </a:r>
          </a:p>
        </p:txBody>
      </p:sp>
      <p:sp>
        <p:nvSpPr>
          <p:cNvPr id="9272" name="Text Box 56">
            <a:extLst>
              <a:ext uri="{FF2B5EF4-FFF2-40B4-BE49-F238E27FC236}">
                <a16:creationId xmlns:a16="http://schemas.microsoft.com/office/drawing/2014/main" id="{63506484-81CB-49BF-A4E5-8C8FE7E9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50053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1013</a:t>
            </a:r>
          </a:p>
        </p:txBody>
      </p:sp>
      <p:sp>
        <p:nvSpPr>
          <p:cNvPr id="9273" name="Text Box 57">
            <a:extLst>
              <a:ext uri="{FF2B5EF4-FFF2-40B4-BE49-F238E27FC236}">
                <a16:creationId xmlns:a16="http://schemas.microsoft.com/office/drawing/2014/main" id="{8B39D8CA-275B-41D0-8DA4-6A0D3B72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50434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1013</a:t>
            </a:r>
          </a:p>
        </p:txBody>
      </p:sp>
      <p:sp>
        <p:nvSpPr>
          <p:cNvPr id="9274" name="Text Box 58">
            <a:extLst>
              <a:ext uri="{FF2B5EF4-FFF2-40B4-BE49-F238E27FC236}">
                <a16:creationId xmlns:a16="http://schemas.microsoft.com/office/drawing/2014/main" id="{64F84A1C-A6E9-44C7-80F3-D2ECAEA8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557688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1,048,555</a:t>
            </a:r>
          </a:p>
        </p:txBody>
      </p:sp>
      <p:sp>
        <p:nvSpPr>
          <p:cNvPr id="9275" name="Line 59">
            <a:extLst>
              <a:ext uri="{FF2B5EF4-FFF2-40B4-BE49-F238E27FC236}">
                <a16:creationId xmlns:a16="http://schemas.microsoft.com/office/drawing/2014/main" id="{39FF8700-11F3-4C75-8B51-0D04ACE803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58816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" name="Line 61">
            <a:extLst>
              <a:ext uri="{FF2B5EF4-FFF2-40B4-BE49-F238E27FC236}">
                <a16:creationId xmlns:a16="http://schemas.microsoft.com/office/drawing/2014/main" id="{76D360E7-6807-4767-8A62-2FD208E8B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8816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utoUpdateAnimBg="0"/>
      <p:bldP spid="9226" grpId="0" autoUpdateAnimBg="0"/>
      <p:bldP spid="9227" grpId="0" autoUpdateAnimBg="0"/>
      <p:bldP spid="9270" grpId="0" autoUpdateAnimBg="0"/>
      <p:bldP spid="9271" grpId="0" autoUpdateAnimBg="0"/>
      <p:bldP spid="9272" grpId="0" autoUpdateAnimBg="0"/>
      <p:bldP spid="9273" grpId="0" autoUpdateAnimBg="0"/>
      <p:bldP spid="92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Protocol Pics\PCR\part_two.tif">
            <a:extLst>
              <a:ext uri="{FF2B5EF4-FFF2-40B4-BE49-F238E27FC236}">
                <a16:creationId xmlns:a16="http://schemas.microsoft.com/office/drawing/2014/main" id="{4CFD5115-CC19-44BB-A2B7-71DE52D7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8DB3CC43-4D35-4456-9938-90E6C9A8B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13716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</a:rPr>
              <a:t>C C  G A T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8391DBD1-9F5C-4625-8CF4-922020978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245268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</a:rPr>
              <a:t>A T G G T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0102DCA8-F994-4521-9FA3-3278EC3E0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304800"/>
            <a:ext cx="9540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Part 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Protocol Pics\PCR\part_three.tif">
            <a:extLst>
              <a:ext uri="{FF2B5EF4-FFF2-40B4-BE49-F238E27FC236}">
                <a16:creationId xmlns:a16="http://schemas.microsoft.com/office/drawing/2014/main" id="{351C0341-1C0B-4BD8-80B0-F589EA84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238"/>
            <a:ext cx="9144000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15E7FAB9-B3BF-4D18-A1FC-3F3D21ED4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1843088"/>
            <a:ext cx="2292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sng">
                <a:solidFill>
                  <a:srgbClr val="FF0000"/>
                </a:solidFill>
              </a:rPr>
              <a:t>C C  G A T</a:t>
            </a:r>
            <a:r>
              <a:rPr lang="en-US" altLang="en-US" sz="1800">
                <a:solidFill>
                  <a:srgbClr val="FF0000"/>
                </a:solidFill>
              </a:rPr>
              <a:t> G T C G T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5D661EDA-D2A9-409B-9A3A-24B7E940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667000"/>
            <a:ext cx="2286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</a:rPr>
              <a:t>A G C A G </a:t>
            </a:r>
            <a:r>
              <a:rPr lang="en-US" altLang="en-US" sz="1800" u="sng">
                <a:solidFill>
                  <a:schemeClr val="accent2"/>
                </a:solidFill>
              </a:rPr>
              <a:t>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BAD7C6C1-B97B-4034-93A3-3F2A02F9A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9812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C5CE9636-9A03-489A-AB04-640DD9D306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819400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2B794D67-A018-478A-BF56-D926F5C89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473075"/>
            <a:ext cx="105568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Part III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  <p:bldP spid="410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0DA17F3E-3731-4C92-B3D4-C0C7F5DD44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0" y="152400"/>
          <a:ext cx="882015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Image" r:id="rId3" imgW="15198023" imgH="8424991" progId="Photoshop.Image.5">
                  <p:embed/>
                </p:oleObj>
              </mc:Choice>
              <mc:Fallback>
                <p:oleObj name="Image" r:id="rId3" imgW="15198023" imgH="8424991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52400"/>
                        <a:ext cx="882015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24E07DF4-804E-4D14-B449-4F3AC266F8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768850"/>
          <a:ext cx="89154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Image" r:id="rId5" imgW="15248853" imgH="3240381" progId="Photoshop.Image.5">
                  <p:embed/>
                </p:oleObj>
              </mc:Choice>
              <mc:Fallback>
                <p:oleObj name="Image" r:id="rId5" imgW="15248853" imgH="3240381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8850"/>
                        <a:ext cx="8915400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>
            <a:extLst>
              <a:ext uri="{FF2B5EF4-FFF2-40B4-BE49-F238E27FC236}">
                <a16:creationId xmlns:a16="http://schemas.microsoft.com/office/drawing/2014/main" id="{CF3C83FB-A371-4511-8271-09C82056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81088"/>
            <a:ext cx="2292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sng">
                <a:solidFill>
                  <a:srgbClr val="FF0000"/>
                </a:solidFill>
              </a:rPr>
              <a:t>C C  G A T</a:t>
            </a:r>
            <a:r>
              <a:rPr lang="en-US" altLang="en-US" sz="1800">
                <a:solidFill>
                  <a:srgbClr val="FF0000"/>
                </a:solidFill>
              </a:rPr>
              <a:t> G T C G T</a:t>
            </a: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4372B61E-AAFC-4537-82EF-AD449B7C9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2192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415C03F0-72DE-4A83-81C5-4F77A6FB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14688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</a:rPr>
              <a:t>A G C A G </a:t>
            </a:r>
            <a:r>
              <a:rPr lang="en-US" altLang="en-US" sz="1800" u="sng">
                <a:solidFill>
                  <a:schemeClr val="accent2"/>
                </a:solidFill>
              </a:rPr>
              <a:t>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F0028F07-EA81-4341-82EF-637E41390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429000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02671BF7-AE63-4D79-BBD0-5F88B15E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76200"/>
            <a:ext cx="1073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Part IV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  <p:bldP spid="615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3843EB37-9474-4DAC-BB2B-62CF149AC1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0" y="152400"/>
          <a:ext cx="882015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Image" r:id="rId3" imgW="15198023" imgH="8424991" progId="Photoshop.Image.5">
                  <p:embed/>
                </p:oleObj>
              </mc:Choice>
              <mc:Fallback>
                <p:oleObj name="Image" r:id="rId3" imgW="15198023" imgH="8424991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52400"/>
                        <a:ext cx="882015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>
            <a:extLst>
              <a:ext uri="{FF2B5EF4-FFF2-40B4-BE49-F238E27FC236}">
                <a16:creationId xmlns:a16="http://schemas.microsoft.com/office/drawing/2014/main" id="{1A2256C8-91C7-41CA-ABD4-BA0867673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81088"/>
            <a:ext cx="2292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sng">
                <a:solidFill>
                  <a:srgbClr val="FF0000"/>
                </a:solidFill>
              </a:rPr>
              <a:t>C C  G A T</a:t>
            </a:r>
            <a:r>
              <a:rPr lang="en-US" altLang="en-US" sz="1800">
                <a:solidFill>
                  <a:srgbClr val="FF0000"/>
                </a:solidFill>
              </a:rPr>
              <a:t> G T C G T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B73F13B4-9978-4852-BD03-349A6328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81488"/>
            <a:ext cx="419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sng">
                <a:solidFill>
                  <a:srgbClr val="FF0000"/>
                </a:solidFill>
              </a:rPr>
              <a:t>C C G A T</a:t>
            </a:r>
            <a:r>
              <a:rPr lang="en-US" altLang="en-US" sz="1800">
                <a:solidFill>
                  <a:srgbClr val="FF0000"/>
                </a:solidFill>
              </a:rPr>
              <a:t> G T C G T  C G T C T A C C A</a:t>
            </a:r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448E11E4-AEC1-4C45-924A-8925CD37D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2192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CA1F9CF2-864D-4D19-B71D-FD3076629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133600"/>
            <a:ext cx="4222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</a:rPr>
              <a:t>G G C T A C A G C A G C A G </a:t>
            </a:r>
            <a:r>
              <a:rPr lang="en-US" altLang="en-US" sz="1800" u="sng">
                <a:solidFill>
                  <a:schemeClr val="accent2"/>
                </a:solidFill>
              </a:rPr>
              <a:t>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A332DBC6-416A-4ADA-A8DB-3C4C6FBB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14688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</a:rPr>
              <a:t>A G C A G </a:t>
            </a:r>
            <a:r>
              <a:rPr lang="en-US" altLang="en-US" sz="1800" u="sng">
                <a:solidFill>
                  <a:schemeClr val="accent2"/>
                </a:solidFill>
              </a:rPr>
              <a:t>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FDB24A1A-0D6B-40F9-BCB7-7BE3579DFF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429000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42" name="Object 10">
            <a:extLst>
              <a:ext uri="{FF2B5EF4-FFF2-40B4-BE49-F238E27FC236}">
                <a16:creationId xmlns:a16="http://schemas.microsoft.com/office/drawing/2014/main" id="{BF4E86FC-6777-494F-B924-86BD15BE4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13" y="4908550"/>
          <a:ext cx="9067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Image" r:id="rId5" imgW="15198023" imgH="3100600" progId="Photoshop.Image.5">
                  <p:embed/>
                </p:oleObj>
              </mc:Choice>
              <mc:Fallback>
                <p:oleObj name="Image" r:id="rId5" imgW="15198023" imgH="3100600" progId="Photoshop.Image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4908550"/>
                        <a:ext cx="9067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1">
            <a:extLst>
              <a:ext uri="{FF2B5EF4-FFF2-40B4-BE49-F238E27FC236}">
                <a16:creationId xmlns:a16="http://schemas.microsoft.com/office/drawing/2014/main" id="{29CB8867-8B46-43F0-A82F-31D806786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76200"/>
            <a:ext cx="1073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Part IV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 autoUpdateAnimBg="0"/>
      <p:bldP spid="1843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8" name="Object 12">
            <a:extLst>
              <a:ext uri="{FF2B5EF4-FFF2-40B4-BE49-F238E27FC236}">
                <a16:creationId xmlns:a16="http://schemas.microsoft.com/office/drawing/2014/main" id="{5325829D-94B8-48DF-BFA0-84A83EEAD9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" y="4787900"/>
          <a:ext cx="89535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Image" r:id="rId3" imgW="15147194" imgH="3494529" progId="Photoshop.Image.5">
                  <p:embed/>
                </p:oleObj>
              </mc:Choice>
              <mc:Fallback>
                <p:oleObj name="Image" r:id="rId3" imgW="15147194" imgH="3494529" progId="Photoshop.Image.5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4787900"/>
                        <a:ext cx="89535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E39F85A7-3DE6-4BB8-88FA-1FAE83B4B4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0" y="152400"/>
          <a:ext cx="882015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Image" r:id="rId5" imgW="15198023" imgH="8424991" progId="Photoshop.Image.5">
                  <p:embed/>
                </p:oleObj>
              </mc:Choice>
              <mc:Fallback>
                <p:oleObj name="Image" r:id="rId5" imgW="15198023" imgH="8424991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52400"/>
                        <a:ext cx="882015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>
            <a:extLst>
              <a:ext uri="{FF2B5EF4-FFF2-40B4-BE49-F238E27FC236}">
                <a16:creationId xmlns:a16="http://schemas.microsoft.com/office/drawing/2014/main" id="{61EBC3AC-CD83-4621-8D62-3DFCAF31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81088"/>
            <a:ext cx="2292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sng">
                <a:solidFill>
                  <a:srgbClr val="FF0000"/>
                </a:solidFill>
              </a:rPr>
              <a:t>C C  G A T</a:t>
            </a:r>
            <a:r>
              <a:rPr lang="en-US" altLang="en-US" sz="1800">
                <a:solidFill>
                  <a:srgbClr val="FF0000"/>
                </a:solidFill>
              </a:rPr>
              <a:t> G T C G T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73A67050-AFAD-4652-8351-2E2CCE08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81488"/>
            <a:ext cx="419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sng">
                <a:solidFill>
                  <a:srgbClr val="FF0000"/>
                </a:solidFill>
              </a:rPr>
              <a:t>C C G A T</a:t>
            </a:r>
            <a:r>
              <a:rPr lang="en-US" altLang="en-US" sz="1800">
                <a:solidFill>
                  <a:srgbClr val="FF0000"/>
                </a:solidFill>
              </a:rPr>
              <a:t> G T C G T  C G T C T A C C A</a:t>
            </a: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3652D6C2-3F14-4B30-BDBE-0E4B32B90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2192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87D37D42-68AA-4D06-87E6-1E39378C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133600"/>
            <a:ext cx="4222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</a:rPr>
              <a:t>G G C T A C A G C A G C A G </a:t>
            </a:r>
            <a:r>
              <a:rPr lang="en-US" altLang="en-US" sz="1800" u="sng">
                <a:solidFill>
                  <a:schemeClr val="accent2"/>
                </a:solidFill>
              </a:rPr>
              <a:t>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357CB165-004C-4013-83FF-EE0E5F9C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14688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</a:rPr>
              <a:t>A G C A G </a:t>
            </a:r>
            <a:r>
              <a:rPr lang="en-US" altLang="en-US" sz="1800" u="sng">
                <a:solidFill>
                  <a:schemeClr val="accent2"/>
                </a:solidFill>
              </a:rPr>
              <a:t>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241A7878-310E-4AFF-8F3A-984DEA0929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429000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6" name="Object 10">
            <a:extLst>
              <a:ext uri="{FF2B5EF4-FFF2-40B4-BE49-F238E27FC236}">
                <a16:creationId xmlns:a16="http://schemas.microsoft.com/office/drawing/2014/main" id="{898A4F62-43FD-4263-9B46-8D7B2BDDC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" y="4787900"/>
          <a:ext cx="89535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Image" r:id="rId7" imgW="15147194" imgH="3494529" progId="Photoshop.Image.5">
                  <p:embed/>
                </p:oleObj>
              </mc:Choice>
              <mc:Fallback>
                <p:oleObj name="Image" r:id="rId7" imgW="15147194" imgH="3494529" progId="Photoshop.Image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4787900"/>
                        <a:ext cx="89535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1">
            <a:extLst>
              <a:ext uri="{FF2B5EF4-FFF2-40B4-BE49-F238E27FC236}">
                <a16:creationId xmlns:a16="http://schemas.microsoft.com/office/drawing/2014/main" id="{CF858A22-FFA3-4D14-B00E-27595FDC8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5500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  <a:endParaRPr lang="en-US" altLang="en-US"/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9396AD94-7522-45BF-9161-40ACF7D21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10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  <a:endParaRPr lang="en-US" altLang="en-US"/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C631FA9B-B42D-4739-8B83-BADFAC185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6324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  <a:endParaRPr lang="en-US" altLang="en-US"/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D645868C-761F-4EA8-A16D-5304B693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6324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1</a:t>
            </a:r>
            <a:endParaRPr lang="en-US" altLang="en-US"/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DDF4461E-DF5C-476F-8B90-7FFFFDC54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957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7686ADDA-28D0-485D-B533-CE7CEC5B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5943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</a:t>
            </a: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7054F244-F2A8-457B-90FE-14576FFF6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76200"/>
            <a:ext cx="1073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Part IV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utoUpdateAnimBg="0"/>
      <p:bldP spid="19469" grpId="0" autoUpdateAnimBg="0"/>
      <p:bldP spid="19470" grpId="0" autoUpdateAnimBg="0"/>
      <p:bldP spid="19471" grpId="0" autoUpdateAnimBg="0"/>
      <p:bldP spid="19472" grpId="0" autoUpdateAnimBg="0"/>
      <p:bldP spid="1947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27710A2C-8B91-4578-81E4-5CAD3F1866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20663"/>
          <a:ext cx="7239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Image" r:id="rId3" imgW="15248853" imgH="11411225" progId="Photoshop.Image.5">
                  <p:embed/>
                </p:oleObj>
              </mc:Choice>
              <mc:Fallback>
                <p:oleObj name="Image" r:id="rId3" imgW="15248853" imgH="11411225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663"/>
                        <a:ext cx="7239000" cy="541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8">
            <a:extLst>
              <a:ext uri="{FF2B5EF4-FFF2-40B4-BE49-F238E27FC236}">
                <a16:creationId xmlns:a16="http://schemas.microsoft.com/office/drawing/2014/main" id="{D5221C5A-95CD-4FD0-A919-AE1BADA56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0713"/>
            <a:ext cx="392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C1</a:t>
            </a:r>
            <a:endParaRPr lang="en-US" altLang="en-US" sz="1600"/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18CF5D12-6EE9-4402-862B-57332AA82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430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CC1</a:t>
            </a:r>
            <a:endParaRPr lang="en-US" altLang="en-US" sz="1600"/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8309DECC-5EF9-4518-85EC-6876FCCB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910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CC2</a:t>
            </a:r>
            <a:endParaRPr lang="en-US" altLang="en-US" sz="1600"/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FD96F6EA-9D22-48C6-9CCF-306A7FBC2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576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CC2</a:t>
            </a:r>
            <a:endParaRPr lang="en-US" altLang="en-US" sz="1600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D3A733D8-5410-476F-90F1-546160F01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392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C2</a:t>
            </a:r>
            <a:endParaRPr lang="en-US" altLang="en-US" sz="1600"/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9383E6F7-AB8F-47DF-BD54-80C4CD79C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764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CC1</a:t>
            </a:r>
            <a:endParaRPr lang="en-US" altLang="en-US" sz="1600"/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19F56D9D-4AB1-47A9-9AFF-A6808229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57200"/>
            <a:ext cx="4951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3’  T C G G C T A C A G C A G C A G A T G G T A C G T A  5’</a:t>
            </a: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92D42DAA-98A4-4633-B41A-D51E5C792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85800"/>
            <a:ext cx="467836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5 ‘</a:t>
            </a:r>
            <a:r>
              <a:rPr lang="en-US" altLang="en-US" sz="1400" u="sng">
                <a:solidFill>
                  <a:srgbClr val="FF0000"/>
                </a:solidFill>
              </a:rPr>
              <a:t> C C G AT</a:t>
            </a:r>
            <a:r>
              <a:rPr lang="en-US" altLang="en-US" sz="1400">
                <a:solidFill>
                  <a:srgbClr val="FF0000"/>
                </a:solidFill>
              </a:rPr>
              <a:t>  G T C G T  C G T C T  AC C A T G C A T   3’ 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28945E22-7B79-44B1-9E7F-8951DB63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990600"/>
            <a:ext cx="4160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C C  G A T G T C G T  C G T C T A C C A T G C A T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32CA8B80-8BC4-4F55-8F22-5E9D7FA57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160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C C  G A T G T C G T  C G T C T A C C A T G C A T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7BBA6686-6133-49DB-AAAD-933FCD64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2982913"/>
            <a:ext cx="4891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5’  A G C C G A T G T C G T C G T C T A C C A T G C A T  3’</a:t>
            </a:r>
          </a:p>
        </p:txBody>
      </p:sp>
      <p:sp>
        <p:nvSpPr>
          <p:cNvPr id="15385" name="Text Box 25">
            <a:extLst>
              <a:ext uri="{FF2B5EF4-FFF2-40B4-BE49-F238E27FC236}">
                <a16:creationId xmlns:a16="http://schemas.microsoft.com/office/drawing/2014/main" id="{4840C074-E081-4176-BBAB-F40B5715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200400"/>
            <a:ext cx="36433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accent2"/>
                </a:solidFill>
              </a:rPr>
              <a:t>T  C G G C T A C A G C A G C AG </a:t>
            </a:r>
            <a:r>
              <a:rPr lang="en-US" altLang="en-US" sz="1400" u="sng">
                <a:solidFill>
                  <a:schemeClr val="accent2"/>
                </a:solidFill>
              </a:rPr>
              <a:t>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5386" name="Text Box 26">
            <a:extLst>
              <a:ext uri="{FF2B5EF4-FFF2-40B4-BE49-F238E27FC236}">
                <a16:creationId xmlns:a16="http://schemas.microsoft.com/office/drawing/2014/main" id="{E54D1DFF-B197-430C-AC0D-F8AA9FE31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05200"/>
            <a:ext cx="36433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accent2"/>
                </a:solidFill>
              </a:rPr>
              <a:t>T  C G G C T A C A G C A G C AG 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5388" name="Text Box 28">
            <a:extLst>
              <a:ext uri="{FF2B5EF4-FFF2-40B4-BE49-F238E27FC236}">
                <a16:creationId xmlns:a16="http://schemas.microsoft.com/office/drawing/2014/main" id="{48026BB9-294A-4221-8154-9DA9167AC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36433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accent2"/>
                </a:solidFill>
              </a:rPr>
              <a:t>T  C G G C T A C A G C A G C AG 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5390" name="Text Box 30">
            <a:extLst>
              <a:ext uri="{FF2B5EF4-FFF2-40B4-BE49-F238E27FC236}">
                <a16:creationId xmlns:a16="http://schemas.microsoft.com/office/drawing/2014/main" id="{A30BE0E8-FAAF-4964-9FCA-35312DED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0"/>
            <a:ext cx="971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Part V</a:t>
            </a:r>
          </a:p>
        </p:txBody>
      </p:sp>
      <p:pic>
        <p:nvPicPr>
          <p:cNvPr id="15393" name="Picture 33">
            <a:extLst>
              <a:ext uri="{FF2B5EF4-FFF2-40B4-BE49-F238E27FC236}">
                <a16:creationId xmlns:a16="http://schemas.microsoft.com/office/drawing/2014/main" id="{5920614E-84E1-4204-AF8C-93EAE6D2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78475"/>
            <a:ext cx="89154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autoUpdateAnimBg="0"/>
      <p:bldP spid="15376" grpId="0" animBg="1" autoUpdateAnimBg="0"/>
      <p:bldP spid="15378" grpId="0" animBg="1" autoUpdateAnimBg="0"/>
      <p:bldP spid="15380" grpId="0" animBg="1" autoUpdateAnimBg="0"/>
      <p:bldP spid="15384" grpId="0" autoUpdateAnimBg="0"/>
      <p:bldP spid="15385" grpId="0" animBg="1" autoUpdateAnimBg="0"/>
      <p:bldP spid="15386" grpId="0" animBg="1" autoUpdateAnimBg="0"/>
      <p:bldP spid="1538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265D89D4-395C-47E9-8D56-EBCD49956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04800"/>
          <a:ext cx="7239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Image" r:id="rId3" imgW="15248853" imgH="11411225" progId="Photoshop.Image.5">
                  <p:embed/>
                </p:oleObj>
              </mc:Choice>
              <mc:Fallback>
                <p:oleObj name="Image" r:id="rId3" imgW="15248853" imgH="11411225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"/>
                        <a:ext cx="7239000" cy="54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>
            <a:extLst>
              <a:ext uri="{FF2B5EF4-FFF2-40B4-BE49-F238E27FC236}">
                <a16:creationId xmlns:a16="http://schemas.microsoft.com/office/drawing/2014/main" id="{91C4DE62-C606-4B0E-8C59-0F03C1C96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6913"/>
            <a:ext cx="392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C1</a:t>
            </a:r>
            <a:endParaRPr lang="en-US" altLang="en-US" sz="1600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2593D582-F383-41F2-97E8-BFF147E8D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192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CC1</a:t>
            </a:r>
            <a:endParaRPr lang="en-US" altLang="en-US" sz="1600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35F4F816-31E6-4F02-ACEA-782A28A23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672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CC2</a:t>
            </a:r>
            <a:endParaRPr lang="en-US" altLang="en-US" sz="1600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E3EFC1DF-C3FB-458C-BAD6-D8AA7132A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CC2</a:t>
            </a:r>
            <a:endParaRPr lang="en-US" altLang="en-US" sz="1600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BA92D489-1389-49F9-8225-7E9B888D7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00400"/>
            <a:ext cx="392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C2</a:t>
            </a:r>
            <a:endParaRPr lang="en-US" altLang="en-US" sz="1600"/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3C3C6A6D-1509-4611-9930-42711D11B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CC1</a:t>
            </a:r>
            <a:endParaRPr lang="en-US" altLang="en-US" sz="1600"/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9E70C1B9-5EC8-4C81-8F77-6F517136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533400"/>
            <a:ext cx="4951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3’  T C G G C T A C A G C A G C A G A T G G T A C G T A  5’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9D4F6DD4-984A-4FCF-94CF-3666EB1DC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762000"/>
            <a:ext cx="467836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5 ‘</a:t>
            </a:r>
            <a:r>
              <a:rPr lang="en-US" altLang="en-US" sz="1400" u="sng">
                <a:solidFill>
                  <a:srgbClr val="FF0000"/>
                </a:solidFill>
              </a:rPr>
              <a:t> C C G AT</a:t>
            </a:r>
            <a:r>
              <a:rPr lang="en-US" altLang="en-US" sz="1400">
                <a:solidFill>
                  <a:srgbClr val="FF0000"/>
                </a:solidFill>
              </a:rPr>
              <a:t>  G T C G T  C G T C T  AC C A T G C A T   3’ 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33CD5B5B-1407-4044-900D-D8A38232A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066800"/>
            <a:ext cx="4160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C C  G A T G T C G T  C G T C T A C C A T G C A T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A0527B5B-4819-45F8-BF5D-CA90798F8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295400"/>
            <a:ext cx="332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accent2"/>
                </a:solidFill>
              </a:rPr>
              <a:t>G G C T A C A G C A G C A G </a:t>
            </a:r>
            <a:r>
              <a:rPr lang="en-US" altLang="en-US" sz="1400" u="sng">
                <a:solidFill>
                  <a:schemeClr val="accent2"/>
                </a:solidFill>
              </a:rPr>
              <a:t>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55B96EA7-BF13-4BB9-86B7-3E23BE5E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00200"/>
            <a:ext cx="4160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C C  G A T G T C G T  C G T C T A C C A T G C A T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32AFC455-C13A-4430-8453-226FACD0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332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accent2"/>
                </a:solidFill>
              </a:rPr>
              <a:t>G G C T A C A G C A G C A G </a:t>
            </a:r>
            <a:r>
              <a:rPr lang="en-US" altLang="en-US" sz="1400" u="sng">
                <a:solidFill>
                  <a:schemeClr val="accent2"/>
                </a:solidFill>
              </a:rPr>
              <a:t>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0496" name="Text Box 16">
            <a:extLst>
              <a:ext uri="{FF2B5EF4-FFF2-40B4-BE49-F238E27FC236}">
                <a16:creationId xmlns:a16="http://schemas.microsoft.com/office/drawing/2014/main" id="{D9EF4B20-58A5-4177-A863-B1531437D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2590800"/>
            <a:ext cx="4041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5 ‘</a:t>
            </a:r>
            <a:r>
              <a:rPr lang="en-US" altLang="en-US" sz="1400" u="sng">
                <a:solidFill>
                  <a:srgbClr val="FF0000"/>
                </a:solidFill>
              </a:rPr>
              <a:t> C C G  A T</a:t>
            </a:r>
            <a:r>
              <a:rPr lang="en-US" altLang="en-US" sz="1400">
                <a:solidFill>
                  <a:srgbClr val="FF0000"/>
                </a:solidFill>
              </a:rPr>
              <a:t>  G T C G T  C  G T C T  A  C C A  3’ 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0497" name="Text Box 17">
            <a:extLst>
              <a:ext uri="{FF2B5EF4-FFF2-40B4-BE49-F238E27FC236}">
                <a16:creationId xmlns:a16="http://schemas.microsoft.com/office/drawing/2014/main" id="{E720B461-26D3-4BA0-9662-2C229B537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029200"/>
            <a:ext cx="3505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accent2"/>
                </a:solidFill>
              </a:rPr>
              <a:t>G G C T  A C A G C A  G C  A G </a:t>
            </a:r>
            <a:r>
              <a:rPr lang="en-US" altLang="en-US" sz="1400" u="sng">
                <a:solidFill>
                  <a:schemeClr val="accent2"/>
                </a:solidFill>
              </a:rPr>
              <a:t>A T 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9D0796F6-1189-4FA6-BBD9-D68A0139E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3059113"/>
            <a:ext cx="4891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5’  A G C C G A T G T C G T C G T C T A C C A T G C A T  3’</a:t>
            </a:r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917522B0-04F7-431F-877B-B1D0573D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36433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accent2"/>
                </a:solidFill>
              </a:rPr>
              <a:t>T  C G G C T A C A G C A G C AG </a:t>
            </a:r>
            <a:r>
              <a:rPr lang="en-US" altLang="en-US" sz="1400" u="sng">
                <a:solidFill>
                  <a:schemeClr val="accent2"/>
                </a:solidFill>
              </a:rPr>
              <a:t>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B5719C5A-B8FC-4D2D-AEDB-C75D7EB27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81400"/>
            <a:ext cx="36433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accent2"/>
                </a:solidFill>
              </a:rPr>
              <a:t>T  C G G C T A C A G C A G C AG 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FA9B260F-EE71-4603-A128-977723157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10000"/>
            <a:ext cx="330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u="sng">
                <a:solidFill>
                  <a:srgbClr val="FF0000"/>
                </a:solidFill>
              </a:rPr>
              <a:t>C C G A T</a:t>
            </a:r>
            <a:r>
              <a:rPr lang="en-US" altLang="en-US" sz="1400">
                <a:solidFill>
                  <a:srgbClr val="FF0000"/>
                </a:solidFill>
              </a:rPr>
              <a:t> G T C G T  C G T C T A C C A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0502" name="Text Box 22">
            <a:extLst>
              <a:ext uri="{FF2B5EF4-FFF2-40B4-BE49-F238E27FC236}">
                <a16:creationId xmlns:a16="http://schemas.microsoft.com/office/drawing/2014/main" id="{2C308182-3FA4-4BFC-AD10-2CCA677D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14800"/>
            <a:ext cx="36433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accent2"/>
                </a:solidFill>
              </a:rPr>
              <a:t>T  C G G C T A C A G C A G C AG A T G G T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id="{E207A0E6-33DB-4F5A-BDA5-B7B4BD811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43400"/>
            <a:ext cx="330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u="sng">
                <a:solidFill>
                  <a:srgbClr val="FF0000"/>
                </a:solidFill>
              </a:rPr>
              <a:t>C C G A T</a:t>
            </a:r>
            <a:r>
              <a:rPr lang="en-US" altLang="en-US" sz="1400">
                <a:solidFill>
                  <a:srgbClr val="FF0000"/>
                </a:solidFill>
              </a:rPr>
              <a:t> G T C G T  C G T C T A C C A</a:t>
            </a:r>
            <a:endParaRPr lang="en-US" altLang="en-US" sz="1800">
              <a:solidFill>
                <a:srgbClr val="FF0000"/>
              </a:solidFill>
            </a:endParaRPr>
          </a:p>
        </p:txBody>
      </p:sp>
      <p:graphicFrame>
        <p:nvGraphicFramePr>
          <p:cNvPr id="20504" name="Object 24">
            <a:extLst>
              <a:ext uri="{FF2B5EF4-FFF2-40B4-BE49-F238E27FC236}">
                <a16:creationId xmlns:a16="http://schemas.microsoft.com/office/drawing/2014/main" id="{9910A4E2-1D74-49E4-81C0-04E8BB6F7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554663"/>
          <a:ext cx="914400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Image" r:id="rId5" imgW="25846806" imgH="3037063" progId="Photoshop.Image.5">
                  <p:embed/>
                </p:oleObj>
              </mc:Choice>
              <mc:Fallback>
                <p:oleObj name="Image" r:id="rId5" imgW="25846806" imgH="3037063" progId="Photoshop.Image.5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54663"/>
                        <a:ext cx="914400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5" name="Text Box 25">
            <a:extLst>
              <a:ext uri="{FF2B5EF4-FFF2-40B4-BE49-F238E27FC236}">
                <a16:creationId xmlns:a16="http://schemas.microsoft.com/office/drawing/2014/main" id="{853BC734-5AB7-4280-B993-99DDCE95F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76200"/>
            <a:ext cx="971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Part 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 autoUpdateAnimBg="0"/>
      <p:bldP spid="20495" grpId="0" animBg="1" autoUpdateAnimBg="0"/>
      <p:bldP spid="20496" grpId="0" animBg="1" autoUpdateAnimBg="0"/>
      <p:bldP spid="20497" grpId="0" animBg="1" autoUpdateAnimBg="0"/>
      <p:bldP spid="20501" grpId="0" animBg="1" autoUpdateAnimBg="0"/>
      <p:bldP spid="2050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33" name="Group 29">
            <a:extLst>
              <a:ext uri="{FF2B5EF4-FFF2-40B4-BE49-F238E27FC236}">
                <a16:creationId xmlns:a16="http://schemas.microsoft.com/office/drawing/2014/main" id="{60B1500D-C02F-44FE-85CB-87DA43CC53F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677863"/>
            <a:ext cx="7239000" cy="5418137"/>
            <a:chOff x="576" y="43"/>
            <a:chExt cx="4560" cy="3413"/>
          </a:xfrm>
        </p:grpSpPr>
        <p:graphicFrame>
          <p:nvGraphicFramePr>
            <p:cNvPr id="21506" name="Object 2">
              <a:extLst>
                <a:ext uri="{FF2B5EF4-FFF2-40B4-BE49-F238E27FC236}">
                  <a16:creationId xmlns:a16="http://schemas.microsoft.com/office/drawing/2014/main" id="{AB0D5561-0B94-46F8-B90D-B56FB75D88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43"/>
            <a:ext cx="4560" cy="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5" name="Image" r:id="rId3" imgW="15248853" imgH="11411225" progId="Photoshop.Image.5">
                    <p:embed/>
                  </p:oleObj>
                </mc:Choice>
                <mc:Fallback>
                  <p:oleObj name="Image" r:id="rId3" imgW="15248853" imgH="11411225" progId="Photoshop.Image.5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43"/>
                          <a:ext cx="4560" cy="3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3" name="Text Box 9">
              <a:extLst>
                <a:ext uri="{FF2B5EF4-FFF2-40B4-BE49-F238E27FC236}">
                  <a16:creationId xmlns:a16="http://schemas.microsoft.com/office/drawing/2014/main" id="{EBE82F56-0944-4409-A751-090F2EC2B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92"/>
              <a:ext cx="31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3’  T C G G C T A C A G C A G C A G A T G G T A C G T A  5’</a:t>
              </a:r>
            </a:p>
          </p:txBody>
        </p:sp>
        <p:sp>
          <p:nvSpPr>
            <p:cNvPr id="21514" name="Text Box 10">
              <a:extLst>
                <a:ext uri="{FF2B5EF4-FFF2-40B4-BE49-F238E27FC236}">
                  <a16:creationId xmlns:a16="http://schemas.microsoft.com/office/drawing/2014/main" id="{47639AA0-A93B-4C99-B5A7-9A4B4B6C5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36"/>
              <a:ext cx="294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FF0000"/>
                  </a:solidFill>
                </a:rPr>
                <a:t>5 ‘</a:t>
              </a:r>
              <a:r>
                <a:rPr lang="en-US" altLang="en-US" sz="1400" u="sng">
                  <a:solidFill>
                    <a:srgbClr val="FF0000"/>
                  </a:solidFill>
                </a:rPr>
                <a:t> C C G AT</a:t>
              </a:r>
              <a:r>
                <a:rPr lang="en-US" altLang="en-US" sz="1400">
                  <a:solidFill>
                    <a:srgbClr val="FF0000"/>
                  </a:solidFill>
                </a:rPr>
                <a:t>  G T C G T  C G T C T  AC C A T G C A T   3’ 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1515" name="Text Box 11">
              <a:extLst>
                <a:ext uri="{FF2B5EF4-FFF2-40B4-BE49-F238E27FC236}">
                  <a16:creationId xmlns:a16="http://schemas.microsoft.com/office/drawing/2014/main" id="{04357EB0-5199-4F2D-8EA7-11EE3290A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528"/>
              <a:ext cx="2621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FF0000"/>
                  </a:solidFill>
                </a:rPr>
                <a:t>C C  G A T G T C G T  C G T C T A C C A T G C A T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1516" name="Text Box 12">
              <a:extLst>
                <a:ext uri="{FF2B5EF4-FFF2-40B4-BE49-F238E27FC236}">
                  <a16:creationId xmlns:a16="http://schemas.microsoft.com/office/drawing/2014/main" id="{3253CB52-D91B-4C9C-A9D5-A16ED7ECB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672"/>
              <a:ext cx="209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accent2"/>
                  </a:solidFill>
                </a:rPr>
                <a:t>G G C T A C A G C A G C A G </a:t>
              </a:r>
              <a:r>
                <a:rPr lang="en-US" altLang="en-US" sz="1400" u="sng">
                  <a:solidFill>
                    <a:schemeClr val="accent2"/>
                  </a:solidFill>
                </a:rPr>
                <a:t>A T G G T</a:t>
              </a: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1517" name="Text Box 13">
              <a:extLst>
                <a:ext uri="{FF2B5EF4-FFF2-40B4-BE49-F238E27FC236}">
                  <a16:creationId xmlns:a16="http://schemas.microsoft.com/office/drawing/2014/main" id="{850AC320-4E30-4D7E-BC38-060F0D2F7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864"/>
              <a:ext cx="2621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FF0000"/>
                  </a:solidFill>
                </a:rPr>
                <a:t>C C  G A T G T C G T  C G T C T A C C A T G C A T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1518" name="Text Box 14">
              <a:extLst>
                <a:ext uri="{FF2B5EF4-FFF2-40B4-BE49-F238E27FC236}">
                  <a16:creationId xmlns:a16="http://schemas.microsoft.com/office/drawing/2014/main" id="{7D676365-7F8D-42DF-9B48-9DAD52312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008"/>
              <a:ext cx="209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accent2"/>
                  </a:solidFill>
                </a:rPr>
                <a:t>G G C T A C A G C A G C A G </a:t>
              </a:r>
              <a:r>
                <a:rPr lang="en-US" altLang="en-US" sz="1400" u="sng">
                  <a:solidFill>
                    <a:schemeClr val="accent2"/>
                  </a:solidFill>
                </a:rPr>
                <a:t>A T G G T</a:t>
              </a: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1519" name="Text Box 15">
              <a:extLst>
                <a:ext uri="{FF2B5EF4-FFF2-40B4-BE49-F238E27FC236}">
                  <a16:creationId xmlns:a16="http://schemas.microsoft.com/office/drawing/2014/main" id="{0D8713DB-B429-4AEF-885C-7A8EA7DB7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" y="1488"/>
              <a:ext cx="254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FF0000"/>
                  </a:solidFill>
                </a:rPr>
                <a:t>5 ‘</a:t>
              </a:r>
              <a:r>
                <a:rPr lang="en-US" altLang="en-US" sz="1400" u="sng">
                  <a:solidFill>
                    <a:srgbClr val="FF0000"/>
                  </a:solidFill>
                </a:rPr>
                <a:t> C C G  A T</a:t>
              </a:r>
              <a:r>
                <a:rPr lang="en-US" altLang="en-US" sz="1400">
                  <a:solidFill>
                    <a:srgbClr val="FF0000"/>
                  </a:solidFill>
                </a:rPr>
                <a:t>  G T C G T  C  G T C T  A  C C A  3’ 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1520" name="Text Box 16">
              <a:extLst>
                <a:ext uri="{FF2B5EF4-FFF2-40B4-BE49-F238E27FC236}">
                  <a16:creationId xmlns:a16="http://schemas.microsoft.com/office/drawing/2014/main" id="{341E1B5C-A984-4803-8806-336890D92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024"/>
              <a:ext cx="220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accent2"/>
                  </a:solidFill>
                </a:rPr>
                <a:t>G G C T  A C A G C A  G C  A G </a:t>
              </a:r>
              <a:r>
                <a:rPr lang="en-US" altLang="en-US" sz="1400" u="sng">
                  <a:solidFill>
                    <a:schemeClr val="accent2"/>
                  </a:solidFill>
                </a:rPr>
                <a:t>A T  G G T</a:t>
              </a: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1521" name="Text Box 17">
              <a:extLst>
                <a:ext uri="{FF2B5EF4-FFF2-40B4-BE49-F238E27FC236}">
                  <a16:creationId xmlns:a16="http://schemas.microsoft.com/office/drawing/2014/main" id="{170DB9B6-6AD0-4EFC-9247-E797C9CA1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9" y="1783"/>
              <a:ext cx="30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5’  A G C C G A T G T C G T C G T C T A C C A T G C A T  3’</a:t>
              </a:r>
            </a:p>
          </p:txBody>
        </p:sp>
        <p:sp>
          <p:nvSpPr>
            <p:cNvPr id="21522" name="Text Box 18">
              <a:extLst>
                <a:ext uri="{FF2B5EF4-FFF2-40B4-BE49-F238E27FC236}">
                  <a16:creationId xmlns:a16="http://schemas.microsoft.com/office/drawing/2014/main" id="{E2F4AAFF-B213-4A94-85CB-FEB67F508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920"/>
              <a:ext cx="2295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accent2"/>
                  </a:solidFill>
                </a:rPr>
                <a:t>T  C G G C T A C A G C A G C AG </a:t>
              </a:r>
              <a:r>
                <a:rPr lang="en-US" altLang="en-US" sz="1400" u="sng">
                  <a:solidFill>
                    <a:schemeClr val="accent2"/>
                  </a:solidFill>
                </a:rPr>
                <a:t>A T G G T</a:t>
              </a: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1523" name="Text Box 19">
              <a:extLst>
                <a:ext uri="{FF2B5EF4-FFF2-40B4-BE49-F238E27FC236}">
                  <a16:creationId xmlns:a16="http://schemas.microsoft.com/office/drawing/2014/main" id="{54B90502-279A-4F1B-8829-6E75D0B6C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112"/>
              <a:ext cx="2295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accent2"/>
                  </a:solidFill>
                </a:rPr>
                <a:t>T  C G G C T A C A G C A G C AG A T G G T</a:t>
              </a: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1524" name="Text Box 20">
              <a:extLst>
                <a:ext uri="{FF2B5EF4-FFF2-40B4-BE49-F238E27FC236}">
                  <a16:creationId xmlns:a16="http://schemas.microsoft.com/office/drawing/2014/main" id="{CE3186E4-E885-4818-AF3D-08ACEB19E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256"/>
              <a:ext cx="208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u="sng">
                  <a:solidFill>
                    <a:srgbClr val="FF0000"/>
                  </a:solidFill>
                </a:rPr>
                <a:t>C C G A T</a:t>
              </a:r>
              <a:r>
                <a:rPr lang="en-US" altLang="en-US" sz="1400">
                  <a:solidFill>
                    <a:srgbClr val="FF0000"/>
                  </a:solidFill>
                </a:rPr>
                <a:t> G T C G T  C G T C T A C C A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1525" name="Text Box 21">
              <a:extLst>
                <a:ext uri="{FF2B5EF4-FFF2-40B4-BE49-F238E27FC236}">
                  <a16:creationId xmlns:a16="http://schemas.microsoft.com/office/drawing/2014/main" id="{E2294C5D-4593-4EA1-AE3D-F60CFF2B5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448"/>
              <a:ext cx="2295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accent2"/>
                  </a:solidFill>
                </a:rPr>
                <a:t>T  C G G C T A C A G C A G C AG A T G G T</a:t>
              </a: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1526" name="Text Box 22">
              <a:extLst>
                <a:ext uri="{FF2B5EF4-FFF2-40B4-BE49-F238E27FC236}">
                  <a16:creationId xmlns:a16="http://schemas.microsoft.com/office/drawing/2014/main" id="{AEE26DF0-F26C-4223-8303-60F7D3791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592"/>
              <a:ext cx="208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u="sng">
                  <a:solidFill>
                    <a:srgbClr val="FF0000"/>
                  </a:solidFill>
                </a:rPr>
                <a:t>C C G A T</a:t>
              </a:r>
              <a:r>
                <a:rPr lang="en-US" altLang="en-US" sz="1400">
                  <a:solidFill>
                    <a:srgbClr val="FF0000"/>
                  </a:solidFill>
                </a:rPr>
                <a:t> G T C G T  C G T C T A C C A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1507" name="Text Box 3">
              <a:extLst>
                <a:ext uri="{FF2B5EF4-FFF2-40B4-BE49-F238E27FC236}">
                  <a16:creationId xmlns:a16="http://schemas.microsoft.com/office/drawing/2014/main" id="{88F9DDD9-025D-4310-A650-8B1E46725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00"/>
              <a:ext cx="2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C1</a:t>
              </a:r>
              <a:endParaRPr lang="en-US" altLang="en-US" sz="1600"/>
            </a:p>
          </p:txBody>
        </p:sp>
        <p:sp>
          <p:nvSpPr>
            <p:cNvPr id="21508" name="Text Box 4">
              <a:extLst>
                <a:ext uri="{FF2B5EF4-FFF2-40B4-BE49-F238E27FC236}">
                  <a16:creationId xmlns:a16="http://schemas.microsoft.com/office/drawing/2014/main" id="{DD463C7A-DB9A-46E2-AF45-229A20500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629"/>
              <a:ext cx="3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CC1</a:t>
              </a:r>
              <a:endParaRPr lang="en-US" altLang="en-US" sz="1600"/>
            </a:p>
          </p:txBody>
        </p:sp>
        <p:sp>
          <p:nvSpPr>
            <p:cNvPr id="21509" name="Text Box 5">
              <a:extLst>
                <a:ext uri="{FF2B5EF4-FFF2-40B4-BE49-F238E27FC236}">
                  <a16:creationId xmlns:a16="http://schemas.microsoft.com/office/drawing/2014/main" id="{AA3278C5-90EC-4E8F-B4D6-0961BC8C1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549"/>
              <a:ext cx="3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CC2</a:t>
              </a:r>
              <a:endParaRPr lang="en-US" altLang="en-US" sz="1600"/>
            </a:p>
          </p:txBody>
        </p:sp>
        <p:sp>
          <p:nvSpPr>
            <p:cNvPr id="21510" name="Text Box 6">
              <a:extLst>
                <a:ext uri="{FF2B5EF4-FFF2-40B4-BE49-F238E27FC236}">
                  <a16:creationId xmlns:a16="http://schemas.microsoft.com/office/drawing/2014/main" id="{697C8A5C-36C8-4A55-A596-8EB2AEE05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213"/>
              <a:ext cx="3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CC2</a:t>
              </a:r>
              <a:endParaRPr lang="en-US" altLang="en-US" sz="1600"/>
            </a:p>
          </p:txBody>
        </p:sp>
        <p:sp>
          <p:nvSpPr>
            <p:cNvPr id="21511" name="Text Box 7">
              <a:extLst>
                <a:ext uri="{FF2B5EF4-FFF2-40B4-BE49-F238E27FC236}">
                  <a16:creationId xmlns:a16="http://schemas.microsoft.com/office/drawing/2014/main" id="{3D627BFE-0F56-44FF-8251-8BCACBED8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877"/>
              <a:ext cx="2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C2</a:t>
              </a:r>
              <a:endParaRPr lang="en-US" altLang="en-US" sz="1600"/>
            </a:p>
          </p:txBody>
        </p:sp>
        <p:sp>
          <p:nvSpPr>
            <p:cNvPr id="21512" name="Text Box 8">
              <a:extLst>
                <a:ext uri="{FF2B5EF4-FFF2-40B4-BE49-F238E27FC236}">
                  <a16:creationId xmlns:a16="http://schemas.microsoft.com/office/drawing/2014/main" id="{0053FDD2-D01F-4088-87EB-03EB642AC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965"/>
              <a:ext cx="3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CC1</a:t>
              </a:r>
              <a:endParaRPr lang="en-US" altLang="en-US" sz="1600"/>
            </a:p>
          </p:txBody>
        </p:sp>
      </p:grpSp>
      <p:sp>
        <p:nvSpPr>
          <p:cNvPr id="21534" name="Text Box 30">
            <a:extLst>
              <a:ext uri="{FF2B5EF4-FFF2-40B4-BE49-F238E27FC236}">
                <a16:creationId xmlns:a16="http://schemas.microsoft.com/office/drawing/2014/main" id="{D581962C-BF2E-4DFA-9455-1918841A9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152400"/>
            <a:ext cx="104775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Part V</a:t>
            </a:r>
          </a:p>
          <a:p>
            <a:r>
              <a:rPr lang="en-US" altLang="en-US"/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1140</Words>
  <Application>Microsoft Office PowerPoint</Application>
  <PresentationFormat>On-screen Show (4:3)</PresentationFormat>
  <Paragraphs>160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Times New Roman</vt:lpstr>
      <vt:lpstr>Blank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Mike Zeller</dc:creator>
  <cp:lastModifiedBy>BOEC</cp:lastModifiedBy>
  <cp:revision>16</cp:revision>
  <cp:lastPrinted>2002-05-01T20:36:43Z</cp:lastPrinted>
  <dcterms:created xsi:type="dcterms:W3CDTF">2002-05-01T15:45:17Z</dcterms:created>
  <dcterms:modified xsi:type="dcterms:W3CDTF">2022-06-07T17:12:48Z</dcterms:modified>
</cp:coreProperties>
</file>